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F4FB5-C604-6A13-5766-897FC1CC4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22583D-80CB-E186-4B7C-B38AB107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577583-9440-FD85-3258-B6C98987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85DF8F-0DB9-8709-619C-020D8E57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3AB9D3-9772-8B2C-7704-28ED3DA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4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79C5D-FD2D-7374-F419-02761C27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4717E5-C68A-65AD-B57B-C305BFA92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207700-D4D8-F6B5-9AC0-E6E990C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408E9C-09F8-B9D4-FDD1-93640CCC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04278-684E-C556-E510-32D2F784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8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ABF9D8-82DE-41D9-2079-DE992C374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434878-5AC2-D5B3-1D58-5B935737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2E7EDE-2211-01F2-1510-E92A6FEF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A2B6E8-5F9A-A3C5-61F4-D190A20B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AE6C07-198E-EEE4-7B04-2F6C75EF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01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91441-EFA4-6604-C418-6422C7E9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E79CF8-96B8-89BE-BFDC-FD66FF2E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1765B4-8F68-0B3B-7A5B-E08D7FA8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06B0E9-7317-974D-E5E8-DED91AC1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67A597-BC87-A127-5124-BA5A9A71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9AC4B-F0E0-AF9E-930E-AD85B0C7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5B76B0-6483-CE68-6380-109C6E37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97D4A-FF27-7159-40D9-7622CD1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58D814-87EA-AF65-7F84-FD16E2CA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85FB9-1918-D072-1E8C-53541A72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8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649E8-DC5B-F9DE-D3AF-BA146B67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78C4E-460B-24FC-463B-5D50DEC1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2DF8E7-EB86-A210-9693-B1C50970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B4BF5E-4835-81E4-FBFB-E8D8098D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DF7913-C8FC-DA4F-C2D1-38F5811B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5969-AFD9-E0AC-5DEA-7AFA3E88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7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34BE2-EE72-5802-0C5A-4636410C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F5E32B-ABA9-247E-53C3-A12B5442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8CF1B4-ABB9-CA31-81C1-B900FB7A8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1EA965-9D49-07A8-635D-84A38DD66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D97A68-0B2A-F625-7707-B4D1CAB23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9E334C1-1701-F3FA-714C-5A2533B6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CCB0B3C-8392-E2EC-B494-940CBB70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3871CEB-9FA2-040D-F93B-ABE7B3C6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35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325BA-E2C2-E131-C6BF-7AABDD6E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CAC097-04B0-1870-61F0-68C733A4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3E9A87-3E37-306A-C0BC-56391C6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8A497B5-9E82-A8D3-D22A-825266B6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2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5EB6534-59E5-1CCF-77DC-B5B5277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680B1C-ACCA-E7EC-077C-BFCF77FE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5974B9-F6A1-05F0-2DDD-ACC6C606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3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4A431-FB1D-5A28-C38E-9E381696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46E124-BC40-5624-FF36-29A2E15F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19AC13-4C1C-7813-1C45-33BE96616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F0CD8C-DC6E-FFFF-F87D-BEE666CA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31BE68-1CD6-BF9F-10A2-514ECF2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E8B420-7ACC-A274-E71A-4DF42A23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31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FAED7-5039-37E6-1EF0-4A78A6DA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34D345-FEE4-8932-80A6-135E44C17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D08610-18DD-161F-8F6C-EA88B7662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99683F-1068-58E5-1A27-248667F6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E8215D-5DD5-E776-CEDF-D5ED0FDB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D2281A-DD3A-BB5F-B38A-9944C03E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59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CA0A3-43E8-167D-2152-9DEB83FA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DF578E-35AB-AB71-2738-465F2BAA3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B8153C-9C55-D036-20AC-CAE238E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EAA3-7168-43AB-BF17-5943D07C794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CA5856-7A29-DCE2-1CBF-F23351839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DB6600-EA1C-1405-925E-AA9CB6F4E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5A73-A5C1-43DA-990F-FCD392C7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2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зайн без названия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00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зайн без названия (1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2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2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2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60315" y="2013625"/>
            <a:ext cx="5330757" cy="292802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Ты, наверное, не поверишь, но так я называл любимую жену. Смешно, правда?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Юмор был непременным спутником моей жизни, поэтому дальше я расскажу тебе еще несколько интересных фактов.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Художник жизни. А.П.Чехов — Комиссия Российской Федерации по делам ЮНЕС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686" y="1484582"/>
            <a:ext cx="3705225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без названия (1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</Words>
  <Application>Microsoft Office PowerPoint</Application>
  <PresentationFormat>Произвольный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всемсердцем 21</dc:creator>
  <cp:lastModifiedBy>Владислав Макаренко</cp:lastModifiedBy>
  <cp:revision>3</cp:revision>
  <dcterms:created xsi:type="dcterms:W3CDTF">2023-02-20T15:01:15Z</dcterms:created>
  <dcterms:modified xsi:type="dcterms:W3CDTF">2024-03-05T14:08:24Z</dcterms:modified>
</cp:coreProperties>
</file>