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29467AF-712D-48A0-B967-170AF317CF5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4280-069C-4CE8-BE8A-A24E448CC92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17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7AF-712D-48A0-B967-170AF317CF5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4280-069C-4CE8-BE8A-A24E448CC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7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7AF-712D-48A0-B967-170AF317CF5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4280-069C-4CE8-BE8A-A24E448CC92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55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7AF-712D-48A0-B967-170AF317CF5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4280-069C-4CE8-BE8A-A24E448CC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39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7AF-712D-48A0-B967-170AF317CF5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4280-069C-4CE8-BE8A-A24E448CC92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87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7AF-712D-48A0-B967-170AF317CF5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4280-069C-4CE8-BE8A-A24E448CC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7AF-712D-48A0-B967-170AF317CF5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4280-069C-4CE8-BE8A-A24E448CC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5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7AF-712D-48A0-B967-170AF317CF5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4280-069C-4CE8-BE8A-A24E448CC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7AF-712D-48A0-B967-170AF317CF5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4280-069C-4CE8-BE8A-A24E448CC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29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7AF-712D-48A0-B967-170AF317CF5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4280-069C-4CE8-BE8A-A24E448CC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49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7AF-712D-48A0-B967-170AF317CF5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4280-069C-4CE8-BE8A-A24E448CC92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12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29467AF-712D-48A0-B967-170AF317CF5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28F4280-069C-4CE8-BE8A-A24E448CC92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25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45B14-4E84-46B5-88F7-E64B67D385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Национальные виды спорта и игры народов мира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818594-9080-47BA-935E-D2BD8B907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5812" y="4932616"/>
            <a:ext cx="4687411" cy="1518082"/>
          </a:xfrm>
        </p:spPr>
        <p:txBody>
          <a:bodyPr/>
          <a:lstStyle/>
          <a:p>
            <a:pPr algn="r"/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568F5E-AA69-480A-A18B-F23829FF7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05" y="434823"/>
            <a:ext cx="5339595" cy="3439680"/>
          </a:xfrm>
          <a:prstGeom prst="rect">
            <a:avLst/>
          </a:prstGeom>
          <a:ln w="1270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60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AA5EB-BE96-4A50-8E47-A7CCF67B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УШУ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792C6-E160-4F60-BDD3-07A4BB0C0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1950720"/>
            <a:ext cx="9720073" cy="402336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Ушу дословно означает воинские искусства. Как и  любое другое искусство ушу первоначально  возникло из ремесла, состоявшего из навыков охоты и самозащиты. Толчком  к возникновению подобной системы  явилась мысль не только иметь 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иметь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хорошее оружие, но и владеть мастерством его использования.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уи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вошла борьба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цзюэди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), рукопашный бой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шоубо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) и техники работы с оружием (так называемые "18 боевых искусств", состоящие из умения пользоваться 9-ю короткими и 9-ю длинными видами оружия). Обучение базировалось на комплексах формальных упражнений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таолу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), которые выполнялись индивидуально и с партнерами.</a:t>
            </a:r>
          </a:p>
        </p:txBody>
      </p:sp>
    </p:spTree>
    <p:extLst>
      <p:ext uri="{BB962C8B-B14F-4D97-AF65-F5344CB8AC3E}">
        <p14:creationId xmlns:p14="http://schemas.microsoft.com/office/powerpoint/2010/main" val="171651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F195BB-5441-416D-9B3D-C4FABDDF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690880"/>
            <a:ext cx="5232400" cy="534416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В настоящее  время в Китае существует несколько  сотен разных стилей Ушу, включающих в себя рукопашный бой и технику  работы с разнообразным оружием. Деление стилей и техник происходит от привязки к территории их происхождения. Основными центрами возникновения  различных школ и направлений  стали: южный и северный Шаолинь, и территории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Уданских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и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Эмэйских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гор.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6DAECB8-529D-4750-89CA-DA99538B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" y="833120"/>
            <a:ext cx="6103324" cy="40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4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CC1D31-44F7-460E-B1EA-A718F51E4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89" y="648070"/>
            <a:ext cx="4731798" cy="605457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В культуру каждого народа входят созданные им виды спорта. На протяжении веков они сопутствуют повседневной жизни детей и взрослых, вырабатывают жизненно важные качества: выносливость, силу, ловкость, быстроту, прививают  честность, справедливость и достоинство. Многие из них имеют многовековую историю: они сохранились до наших  дней со времен глубокой старины, передавались из поколения в поколение.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7BDBFBE-C951-4A11-A689-6CAEFF567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3" r="15340"/>
          <a:stretch/>
        </p:blipFill>
        <p:spPr bwMode="auto">
          <a:xfrm>
            <a:off x="6507331" y="1276796"/>
            <a:ext cx="4805779" cy="416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0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E4A1D-7B72-4127-9B5F-EE775851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Американский футбол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BA4715-B2F3-4F2C-ABC2-75FECA2B8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84" y="1964944"/>
            <a:ext cx="7682993" cy="439521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Зародился в конце 1869 — начале 1870-х гг.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По одной  из версий, 6 ноября 1869 в Нью-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Брунсвике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(штат Нью-Джерси) встретились команды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Ратгерского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и Принстонского университетов, которые совместили правила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соккера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и регби.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«Крестным отцом» американского футбола называют преподавателя Йельского университета (штат Коннектикут) Уолтера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Кемпа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К началу 1900-х гг. американский футбол стал одним  из наиболее популярных видов спорта в колледжах и университетах. В течение всего 20 века он развивался и стал одним из самых известных видов спорта</a:t>
            </a:r>
          </a:p>
          <a:p>
            <a:endParaRPr lang="ru-RU" dirty="0"/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F55E2EEB-6079-4B8E-A191-082A655CD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6" r="17282"/>
          <a:stretch/>
        </p:blipFill>
        <p:spPr bwMode="auto">
          <a:xfrm>
            <a:off x="8199120" y="2080604"/>
            <a:ext cx="3576320" cy="438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9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FE50A3-F389-4572-9C39-2C9FA0CC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440" y="335280"/>
            <a:ext cx="6207759" cy="67564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Американский  футбол - спортивная командная игра с мячом, имеющим яйцевидную форму (72X 54 см., вес 400 гр.). Игра проводится на прямоугольной площадке (109х49 м) с 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травянным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или синтетическим покрытием. В каждой команде на поле одновременно может находиться 11 человек (количество замен не ограниченно). Игра длится 4 периода (по 15 минут чистого игрового времени).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Цель игры — приземлить мяч в конечную зону противника (6 очков) попасть в створ  Н образных ворот с игры (3 очка), со штрафного (1 очко). Разрешены силовые  приемы. Футболисты имеют защитное снаряжение (шлем, накладки на плечи, щитки-наколенники, нагрудник).</a:t>
            </a: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9041389-E719-4B59-AD24-5999A1665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79" y="825499"/>
            <a:ext cx="4165601" cy="520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05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77934-8D94-412B-8F2E-2CABBCFB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Крокет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2C87A3-AAD0-428D-9A2C-13A370EFD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48" y="1838960"/>
            <a:ext cx="5691631" cy="5019040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Элементы  игры в крокет - продвижение шаров через воротца с помощью биты, были известны еще в XIII веке во Франции, где крестьяне делали воротца из веток и использовали пастушьи посохи, чтобы бить по шарам. Однако, более четкая, сформировавшаяся игра в крокет появилась в XVII веке в Ирландии, откуда перекочевала в Англию и носила достаточно элитарный характер.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В 1980-х годах образована Всемирная Федерация Крокета, которая объединила к настоящему времени более двух десятков национальных федераций различных стран, включая Россию.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893E461-D485-42E1-ACA3-3AC339340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65" y="743711"/>
            <a:ext cx="3754475" cy="537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2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D7C9D4-4EC6-405B-A5E1-42072586E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240" y="330200"/>
            <a:ext cx="5760720" cy="61976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Крокет  — игра, в которой играющий ударами  специального длинного молотка на длинной  ручке стремится провести свой шар  через ряд проволочных ворот, расположенных в определенном порядке  на ровной земляной площадке размером примерно 11х5 м.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Комплект  принадлежностей для игры состоит  из восьми деревянных шаров диаметром  примерно 8 см с одной, двумя, тремя  красными и черными полосками (шары называют по числу полосок, например первый красный, третий черный и т.д.), двух колышков, десяти проволочных  ворот и восьми деревянных молотков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77A6F36-49C3-42D4-A066-6545F1273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r="12959"/>
          <a:stretch/>
        </p:blipFill>
        <p:spPr bwMode="auto">
          <a:xfrm>
            <a:off x="1361440" y="754992"/>
            <a:ext cx="4318000" cy="452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0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8E408-6BD7-4BEC-AA71-C4288C8F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Тайский </a:t>
            </a:r>
            <a:r>
              <a:rPr lang="ru-RU" dirty="0" err="1"/>
              <a:t>БОкс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E6E1C3-F33C-43E0-9A4E-116197BF7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29" y="1952752"/>
            <a:ext cx="7378192" cy="490524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Уже в 13 в. на территории современного Таиланда существовало искусство боя голыми руками и ногами – май си сок. Позже, с образованием государства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Аютия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(Сиам), появилось новое боевое искусство –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пахуют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(букв. «многосторонний бой»), которое со временем стали также называть 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муай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-тай».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В 1921, во время правления короля Рамы VI,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муай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-тай стал развиваться как вид спорта, по поручению короля организовал на территории одного из колледжей Бангкока центр изучения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муай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-тай.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В середине 1960-х годов в Европе и США начался подлинный бум тайского бокса.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В 1984 была создана Международная любительская федерация тайского бокса (ИАМТФ). На сегодняшний день в нее входят региональные организации более 70 стран.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F076D7A-A2C5-46E6-8342-92CA7525F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r="15105"/>
          <a:stretch/>
        </p:blipFill>
        <p:spPr bwMode="auto">
          <a:xfrm>
            <a:off x="7757056" y="2204720"/>
            <a:ext cx="4172815" cy="356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87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7631E-6359-4D18-A747-D7D2FE12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20F64B-57CB-4B65-8ABE-2CB2F807C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69" y="2084832"/>
            <a:ext cx="4828032" cy="430580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Что такое 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? Представим себе, что двое путешественников попали на необитаемый остров и после  того, как они пришли в себя, занялись разделом территории.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Очевидно, в выигрыше окажется тот, кто отгородит  себе территорию побольше. Смысл игры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как раз заключается в огораживании большей территории.</a:t>
            </a:r>
          </a:p>
          <a:p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D8B576A-F59B-409E-B3A4-9479C2766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1676400"/>
            <a:ext cx="593626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5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E1767C-D4B2-4250-9622-D40331AE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20" y="828040"/>
            <a:ext cx="5252720" cy="5684520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 относится  к настольным логическим играм. Эта  игра появилась в Китае (там она  называется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Вэй-чи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) более 4000 лет назад. Около 800 лет назад игра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пришла в Японию к 15 веку игра приобрела там огромную популярность, став заметным элементом национальной культуры.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В настоящее  время в мире насчитывается более 70 миллионов любителей 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, большая  часть из которых приходится на страны Дальнего Востока. Наибольших спортивных успехов в последнее время  добиваются игроки из Республики Корея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F48757D-E3A1-41B3-A354-D353230F7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" y="828040"/>
            <a:ext cx="5797233" cy="490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921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106</TotalTime>
  <Words>1041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Century Gothic</vt:lpstr>
      <vt:lpstr>Tw Cen MT</vt:lpstr>
      <vt:lpstr>Tw Cen MT Condensed</vt:lpstr>
      <vt:lpstr>Wingdings 3</vt:lpstr>
      <vt:lpstr>Интеграл</vt:lpstr>
      <vt:lpstr>Национальные виды спорта и игры народов мира</vt:lpstr>
      <vt:lpstr>Презентация PowerPoint</vt:lpstr>
      <vt:lpstr>Американский футбол</vt:lpstr>
      <vt:lpstr>Презентация PowerPoint</vt:lpstr>
      <vt:lpstr>Крокет</vt:lpstr>
      <vt:lpstr>Презентация PowerPoint</vt:lpstr>
      <vt:lpstr>Тайский БОкс</vt:lpstr>
      <vt:lpstr>ГО</vt:lpstr>
      <vt:lpstr>Презентация PowerPoint</vt:lpstr>
      <vt:lpstr>УШУ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Национальные виды спорта и игры народов мира</dc:title>
  <dc:creator>Вадим Шамсутдинов</dc:creator>
  <cp:lastModifiedBy>Ирина</cp:lastModifiedBy>
  <cp:revision>10</cp:revision>
  <dcterms:created xsi:type="dcterms:W3CDTF">2020-05-14T09:14:02Z</dcterms:created>
  <dcterms:modified xsi:type="dcterms:W3CDTF">2024-02-25T17:40:27Z</dcterms:modified>
</cp:coreProperties>
</file>