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009900"/>
    <a:srgbClr val="6699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98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4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58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22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4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40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18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23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10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52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1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831A-30D8-4FC4-B434-16F8155748F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A86D-C5AF-4D16-9E10-13E4E6299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microsoft.com/office/2007/relationships/media" Target="../media/media1.mp3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75" b="9914"/>
          <a:stretch/>
        </p:blipFill>
        <p:spPr>
          <a:xfrm>
            <a:off x="110359" y="31530"/>
            <a:ext cx="11084800" cy="6826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7310" y="1781504"/>
            <a:ext cx="5780690" cy="1749973"/>
          </a:xfr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/>
              <a:t>Урок </a:t>
            </a:r>
            <a:r>
              <a:rPr lang="ru-RU" sz="4800" b="1" dirty="0" err="1" smtClean="0"/>
              <a:t>биорисования</a:t>
            </a:r>
            <a:r>
              <a:rPr lang="en-US" sz="4800" b="1" dirty="0" smtClean="0"/>
              <a:t> </a:t>
            </a:r>
            <a:r>
              <a:rPr lang="ru-RU" sz="4800" b="1" dirty="0" smtClean="0"/>
              <a:t>в </a:t>
            </a:r>
            <a:r>
              <a:rPr lang="en-US" sz="4800" b="1" dirty="0" smtClean="0"/>
              <a:t>PowerPoint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28745" y="3602038"/>
            <a:ext cx="4540470" cy="1821300"/>
          </a:xfr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класс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146" y="1265990"/>
            <a:ext cx="5216914" cy="3078527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>
            <a:off x="8045669" y="4918842"/>
            <a:ext cx="45719" cy="45719"/>
          </a:xfrm>
          <a:prstGeom prst="arc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2507" y="4391205"/>
            <a:ext cx="1121177" cy="233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4778673" y="3705405"/>
            <a:ext cx="1280919" cy="3019246"/>
          </a:xfrm>
          <a:custGeom>
            <a:avLst/>
            <a:gdLst>
              <a:gd name="connsiteX0" fmla="*/ 725213 w 2033825"/>
              <a:gd name="connsiteY0" fmla="*/ 4367331 h 4457568"/>
              <a:gd name="connsiteX1" fmla="*/ 331076 w 2033825"/>
              <a:gd name="connsiteY1" fmla="*/ 4052020 h 4457568"/>
              <a:gd name="connsiteX2" fmla="*/ 299545 w 2033825"/>
              <a:gd name="connsiteY2" fmla="*/ 3973193 h 4457568"/>
              <a:gd name="connsiteX3" fmla="*/ 394138 w 2033825"/>
              <a:gd name="connsiteY3" fmla="*/ 3941662 h 4457568"/>
              <a:gd name="connsiteX4" fmla="*/ 78827 w 2033825"/>
              <a:gd name="connsiteY4" fmla="*/ 3421400 h 4457568"/>
              <a:gd name="connsiteX5" fmla="*/ 157655 w 2033825"/>
              <a:gd name="connsiteY5" fmla="*/ 3374103 h 4457568"/>
              <a:gd name="connsiteX6" fmla="*/ 15765 w 2033825"/>
              <a:gd name="connsiteY6" fmla="*/ 2869607 h 4457568"/>
              <a:gd name="connsiteX7" fmla="*/ 63062 w 2033825"/>
              <a:gd name="connsiteY7" fmla="*/ 2869607 h 4457568"/>
              <a:gd name="connsiteX8" fmla="*/ 0 w 2033825"/>
              <a:gd name="connsiteY8" fmla="*/ 2380875 h 4457568"/>
              <a:gd name="connsiteX9" fmla="*/ 63062 w 2033825"/>
              <a:gd name="connsiteY9" fmla="*/ 2365110 h 4457568"/>
              <a:gd name="connsiteX10" fmla="*/ 63062 w 2033825"/>
              <a:gd name="connsiteY10" fmla="*/ 1766020 h 4457568"/>
              <a:gd name="connsiteX11" fmla="*/ 110358 w 2033825"/>
              <a:gd name="connsiteY11" fmla="*/ 1781786 h 4457568"/>
              <a:gd name="connsiteX12" fmla="*/ 157655 w 2033825"/>
              <a:gd name="connsiteY12" fmla="*/ 1293055 h 4457568"/>
              <a:gd name="connsiteX13" fmla="*/ 204951 w 2033825"/>
              <a:gd name="connsiteY13" fmla="*/ 1293055 h 4457568"/>
              <a:gd name="connsiteX14" fmla="*/ 362607 w 2033825"/>
              <a:gd name="connsiteY14" fmla="*/ 662434 h 4457568"/>
              <a:gd name="connsiteX15" fmla="*/ 457200 w 2033825"/>
              <a:gd name="connsiteY15" fmla="*/ 662434 h 4457568"/>
              <a:gd name="connsiteX16" fmla="*/ 583324 w 2033825"/>
              <a:gd name="connsiteY16" fmla="*/ 378655 h 4457568"/>
              <a:gd name="connsiteX17" fmla="*/ 630620 w 2033825"/>
              <a:gd name="connsiteY17" fmla="*/ 394420 h 4457568"/>
              <a:gd name="connsiteX18" fmla="*/ 804041 w 2033825"/>
              <a:gd name="connsiteY18" fmla="*/ 282 h 4457568"/>
              <a:gd name="connsiteX19" fmla="*/ 914400 w 2033825"/>
              <a:gd name="connsiteY19" fmla="*/ 331358 h 4457568"/>
              <a:gd name="connsiteX20" fmla="*/ 961696 w 2033825"/>
              <a:gd name="connsiteY20" fmla="*/ 331358 h 4457568"/>
              <a:gd name="connsiteX21" fmla="*/ 1150882 w 2033825"/>
              <a:gd name="connsiteY21" fmla="*/ 552075 h 4457568"/>
              <a:gd name="connsiteX22" fmla="*/ 1198179 w 2033825"/>
              <a:gd name="connsiteY22" fmla="*/ 552075 h 4457568"/>
              <a:gd name="connsiteX23" fmla="*/ 1418896 w 2033825"/>
              <a:gd name="connsiteY23" fmla="*/ 1009275 h 4457568"/>
              <a:gd name="connsiteX24" fmla="*/ 1466193 w 2033825"/>
              <a:gd name="connsiteY24" fmla="*/ 1009275 h 4457568"/>
              <a:gd name="connsiteX25" fmla="*/ 1623848 w 2033825"/>
              <a:gd name="connsiteY25" fmla="*/ 1450710 h 4457568"/>
              <a:gd name="connsiteX26" fmla="*/ 1639613 w 2033825"/>
              <a:gd name="connsiteY26" fmla="*/ 1450710 h 4457568"/>
              <a:gd name="connsiteX27" fmla="*/ 1686910 w 2033825"/>
              <a:gd name="connsiteY27" fmla="*/ 1907910 h 4457568"/>
              <a:gd name="connsiteX28" fmla="*/ 2033751 w 2033825"/>
              <a:gd name="connsiteY28" fmla="*/ 1923675 h 4457568"/>
              <a:gd name="connsiteX29" fmla="*/ 1718441 w 2033825"/>
              <a:gd name="connsiteY29" fmla="*/ 1955207 h 4457568"/>
              <a:gd name="connsiteX30" fmla="*/ 1765738 w 2033825"/>
              <a:gd name="connsiteY30" fmla="*/ 2459703 h 4457568"/>
              <a:gd name="connsiteX31" fmla="*/ 1813034 w 2033825"/>
              <a:gd name="connsiteY31" fmla="*/ 2459703 h 4457568"/>
              <a:gd name="connsiteX32" fmla="*/ 1686910 w 2033825"/>
              <a:gd name="connsiteY32" fmla="*/ 3216448 h 4457568"/>
              <a:gd name="connsiteX33" fmla="*/ 1734207 w 2033825"/>
              <a:gd name="connsiteY33" fmla="*/ 3200682 h 4457568"/>
              <a:gd name="connsiteX34" fmla="*/ 1466193 w 2033825"/>
              <a:gd name="connsiteY34" fmla="*/ 4099317 h 4457568"/>
              <a:gd name="connsiteX35" fmla="*/ 1418896 w 2033825"/>
              <a:gd name="connsiteY35" fmla="*/ 4178144 h 4457568"/>
              <a:gd name="connsiteX36" fmla="*/ 1024758 w 2033825"/>
              <a:gd name="connsiteY36" fmla="*/ 4446158 h 4457568"/>
              <a:gd name="connsiteX37" fmla="*/ 725213 w 2033825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57655 w 1815420"/>
              <a:gd name="connsiteY5" fmla="*/ 3374103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46841 w 1815420"/>
              <a:gd name="connsiteY3" fmla="*/ 3957428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15420" h="4457568">
                <a:moveTo>
                  <a:pt x="725213" y="4367331"/>
                </a:moveTo>
                <a:cubicBezTo>
                  <a:pt x="609599" y="4301641"/>
                  <a:pt x="402021" y="4117710"/>
                  <a:pt x="331076" y="4052020"/>
                </a:cubicBezTo>
                <a:cubicBezTo>
                  <a:pt x="260131" y="3986330"/>
                  <a:pt x="296918" y="3988958"/>
                  <a:pt x="299545" y="3973193"/>
                </a:cubicBezTo>
                <a:cubicBezTo>
                  <a:pt x="302172" y="3957428"/>
                  <a:pt x="383627" y="4049394"/>
                  <a:pt x="346841" y="3957428"/>
                </a:cubicBezTo>
                <a:cubicBezTo>
                  <a:pt x="310055" y="3865462"/>
                  <a:pt x="115613" y="3526503"/>
                  <a:pt x="78827" y="3421400"/>
                </a:cubicBezTo>
                <a:cubicBezTo>
                  <a:pt x="42041" y="3316297"/>
                  <a:pt x="136634" y="3418772"/>
                  <a:pt x="126124" y="3326807"/>
                </a:cubicBezTo>
                <a:cubicBezTo>
                  <a:pt x="115614" y="3234842"/>
                  <a:pt x="26275" y="2945807"/>
                  <a:pt x="15765" y="2869607"/>
                </a:cubicBezTo>
                <a:cubicBezTo>
                  <a:pt x="5255" y="2793407"/>
                  <a:pt x="65689" y="2951062"/>
                  <a:pt x="63062" y="2869607"/>
                </a:cubicBezTo>
                <a:cubicBezTo>
                  <a:pt x="60434" y="2788152"/>
                  <a:pt x="0" y="2464958"/>
                  <a:pt x="0" y="2380875"/>
                </a:cubicBezTo>
                <a:cubicBezTo>
                  <a:pt x="0" y="2296792"/>
                  <a:pt x="52552" y="2467586"/>
                  <a:pt x="63062" y="2365110"/>
                </a:cubicBezTo>
                <a:cubicBezTo>
                  <a:pt x="73572" y="2262634"/>
                  <a:pt x="55179" y="1863241"/>
                  <a:pt x="63062" y="1766020"/>
                </a:cubicBezTo>
                <a:cubicBezTo>
                  <a:pt x="70945" y="1668799"/>
                  <a:pt x="94592" y="1860613"/>
                  <a:pt x="110358" y="1781786"/>
                </a:cubicBezTo>
                <a:cubicBezTo>
                  <a:pt x="126123" y="1702958"/>
                  <a:pt x="141889" y="1374510"/>
                  <a:pt x="157655" y="1293055"/>
                </a:cubicBezTo>
                <a:cubicBezTo>
                  <a:pt x="173421" y="1211600"/>
                  <a:pt x="170792" y="1398158"/>
                  <a:pt x="204951" y="1293055"/>
                </a:cubicBezTo>
                <a:cubicBezTo>
                  <a:pt x="239110" y="1187951"/>
                  <a:pt x="320565" y="767537"/>
                  <a:pt x="362607" y="662434"/>
                </a:cubicBezTo>
                <a:cubicBezTo>
                  <a:pt x="404648" y="557330"/>
                  <a:pt x="420414" y="709730"/>
                  <a:pt x="457200" y="662434"/>
                </a:cubicBezTo>
                <a:cubicBezTo>
                  <a:pt x="493986" y="615137"/>
                  <a:pt x="554421" y="423324"/>
                  <a:pt x="583324" y="378655"/>
                </a:cubicBezTo>
                <a:cubicBezTo>
                  <a:pt x="612227" y="333986"/>
                  <a:pt x="593834" y="457482"/>
                  <a:pt x="630620" y="394420"/>
                </a:cubicBezTo>
                <a:cubicBezTo>
                  <a:pt x="667406" y="331358"/>
                  <a:pt x="756744" y="10792"/>
                  <a:pt x="804041" y="282"/>
                </a:cubicBezTo>
                <a:cubicBezTo>
                  <a:pt x="851338" y="-10228"/>
                  <a:pt x="888124" y="276179"/>
                  <a:pt x="914400" y="331358"/>
                </a:cubicBezTo>
                <a:cubicBezTo>
                  <a:pt x="940676" y="386537"/>
                  <a:pt x="922282" y="294572"/>
                  <a:pt x="961696" y="331358"/>
                </a:cubicBezTo>
                <a:cubicBezTo>
                  <a:pt x="1001110" y="368144"/>
                  <a:pt x="1111468" y="515289"/>
                  <a:pt x="1150882" y="552075"/>
                </a:cubicBezTo>
                <a:cubicBezTo>
                  <a:pt x="1190296" y="588861"/>
                  <a:pt x="1153510" y="475875"/>
                  <a:pt x="1198179" y="552075"/>
                </a:cubicBezTo>
                <a:cubicBezTo>
                  <a:pt x="1242848" y="628275"/>
                  <a:pt x="1374227" y="933075"/>
                  <a:pt x="1418896" y="1009275"/>
                </a:cubicBezTo>
                <a:cubicBezTo>
                  <a:pt x="1463565" y="1085475"/>
                  <a:pt x="1432034" y="935703"/>
                  <a:pt x="1466193" y="1009275"/>
                </a:cubicBezTo>
                <a:cubicBezTo>
                  <a:pt x="1500352" y="1082847"/>
                  <a:pt x="1594945" y="1377137"/>
                  <a:pt x="1623848" y="1450710"/>
                </a:cubicBezTo>
                <a:cubicBezTo>
                  <a:pt x="1652751" y="1524282"/>
                  <a:pt x="1629103" y="1374510"/>
                  <a:pt x="1639613" y="1450710"/>
                </a:cubicBezTo>
                <a:cubicBezTo>
                  <a:pt x="1650123" y="1526910"/>
                  <a:pt x="1676400" y="1834338"/>
                  <a:pt x="1686910" y="1907910"/>
                </a:cubicBezTo>
                <a:cubicBezTo>
                  <a:pt x="1697420" y="1981482"/>
                  <a:pt x="1697420" y="1884261"/>
                  <a:pt x="1702675" y="1892144"/>
                </a:cubicBezTo>
                <a:cubicBezTo>
                  <a:pt x="1707930" y="1900027"/>
                  <a:pt x="1707931" y="1860614"/>
                  <a:pt x="1718441" y="1955207"/>
                </a:cubicBezTo>
                <a:cubicBezTo>
                  <a:pt x="1728951" y="2049800"/>
                  <a:pt x="1749973" y="2375620"/>
                  <a:pt x="1765738" y="2459703"/>
                </a:cubicBezTo>
                <a:cubicBezTo>
                  <a:pt x="1781503" y="2543786"/>
                  <a:pt x="1826172" y="2333579"/>
                  <a:pt x="1813034" y="2459703"/>
                </a:cubicBezTo>
                <a:cubicBezTo>
                  <a:pt x="1799896" y="2585827"/>
                  <a:pt x="1700048" y="3092952"/>
                  <a:pt x="1686910" y="3216448"/>
                </a:cubicBezTo>
                <a:cubicBezTo>
                  <a:pt x="1673772" y="3339944"/>
                  <a:pt x="1770993" y="3053537"/>
                  <a:pt x="1734207" y="3200682"/>
                </a:cubicBezTo>
                <a:cubicBezTo>
                  <a:pt x="1697421" y="3347827"/>
                  <a:pt x="1518745" y="3936407"/>
                  <a:pt x="1466193" y="4099317"/>
                </a:cubicBezTo>
                <a:cubicBezTo>
                  <a:pt x="1413641" y="4262227"/>
                  <a:pt x="1492469" y="4120337"/>
                  <a:pt x="1418896" y="4178144"/>
                </a:cubicBezTo>
                <a:cubicBezTo>
                  <a:pt x="1345323" y="4235951"/>
                  <a:pt x="1145627" y="4411999"/>
                  <a:pt x="1024758" y="4446158"/>
                </a:cubicBezTo>
                <a:cubicBezTo>
                  <a:pt x="903889" y="4480317"/>
                  <a:pt x="840827" y="4433021"/>
                  <a:pt x="725213" y="4367331"/>
                </a:cubicBezTo>
                <a:close/>
              </a:path>
            </a:pathLst>
          </a:custGeom>
          <a:solidFill>
            <a:srgbClr val="0099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0065" y="58932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13350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2985" y="4315005"/>
            <a:ext cx="1121177" cy="233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2797473" y="3882251"/>
            <a:ext cx="1280919" cy="2842400"/>
          </a:xfrm>
          <a:custGeom>
            <a:avLst/>
            <a:gdLst>
              <a:gd name="connsiteX0" fmla="*/ 725213 w 2033825"/>
              <a:gd name="connsiteY0" fmla="*/ 4367331 h 4457568"/>
              <a:gd name="connsiteX1" fmla="*/ 331076 w 2033825"/>
              <a:gd name="connsiteY1" fmla="*/ 4052020 h 4457568"/>
              <a:gd name="connsiteX2" fmla="*/ 299545 w 2033825"/>
              <a:gd name="connsiteY2" fmla="*/ 3973193 h 4457568"/>
              <a:gd name="connsiteX3" fmla="*/ 394138 w 2033825"/>
              <a:gd name="connsiteY3" fmla="*/ 3941662 h 4457568"/>
              <a:gd name="connsiteX4" fmla="*/ 78827 w 2033825"/>
              <a:gd name="connsiteY4" fmla="*/ 3421400 h 4457568"/>
              <a:gd name="connsiteX5" fmla="*/ 157655 w 2033825"/>
              <a:gd name="connsiteY5" fmla="*/ 3374103 h 4457568"/>
              <a:gd name="connsiteX6" fmla="*/ 15765 w 2033825"/>
              <a:gd name="connsiteY6" fmla="*/ 2869607 h 4457568"/>
              <a:gd name="connsiteX7" fmla="*/ 63062 w 2033825"/>
              <a:gd name="connsiteY7" fmla="*/ 2869607 h 4457568"/>
              <a:gd name="connsiteX8" fmla="*/ 0 w 2033825"/>
              <a:gd name="connsiteY8" fmla="*/ 2380875 h 4457568"/>
              <a:gd name="connsiteX9" fmla="*/ 63062 w 2033825"/>
              <a:gd name="connsiteY9" fmla="*/ 2365110 h 4457568"/>
              <a:gd name="connsiteX10" fmla="*/ 63062 w 2033825"/>
              <a:gd name="connsiteY10" fmla="*/ 1766020 h 4457568"/>
              <a:gd name="connsiteX11" fmla="*/ 110358 w 2033825"/>
              <a:gd name="connsiteY11" fmla="*/ 1781786 h 4457568"/>
              <a:gd name="connsiteX12" fmla="*/ 157655 w 2033825"/>
              <a:gd name="connsiteY12" fmla="*/ 1293055 h 4457568"/>
              <a:gd name="connsiteX13" fmla="*/ 204951 w 2033825"/>
              <a:gd name="connsiteY13" fmla="*/ 1293055 h 4457568"/>
              <a:gd name="connsiteX14" fmla="*/ 362607 w 2033825"/>
              <a:gd name="connsiteY14" fmla="*/ 662434 h 4457568"/>
              <a:gd name="connsiteX15" fmla="*/ 457200 w 2033825"/>
              <a:gd name="connsiteY15" fmla="*/ 662434 h 4457568"/>
              <a:gd name="connsiteX16" fmla="*/ 583324 w 2033825"/>
              <a:gd name="connsiteY16" fmla="*/ 378655 h 4457568"/>
              <a:gd name="connsiteX17" fmla="*/ 630620 w 2033825"/>
              <a:gd name="connsiteY17" fmla="*/ 394420 h 4457568"/>
              <a:gd name="connsiteX18" fmla="*/ 804041 w 2033825"/>
              <a:gd name="connsiteY18" fmla="*/ 282 h 4457568"/>
              <a:gd name="connsiteX19" fmla="*/ 914400 w 2033825"/>
              <a:gd name="connsiteY19" fmla="*/ 331358 h 4457568"/>
              <a:gd name="connsiteX20" fmla="*/ 961696 w 2033825"/>
              <a:gd name="connsiteY20" fmla="*/ 331358 h 4457568"/>
              <a:gd name="connsiteX21" fmla="*/ 1150882 w 2033825"/>
              <a:gd name="connsiteY21" fmla="*/ 552075 h 4457568"/>
              <a:gd name="connsiteX22" fmla="*/ 1198179 w 2033825"/>
              <a:gd name="connsiteY22" fmla="*/ 552075 h 4457568"/>
              <a:gd name="connsiteX23" fmla="*/ 1418896 w 2033825"/>
              <a:gd name="connsiteY23" fmla="*/ 1009275 h 4457568"/>
              <a:gd name="connsiteX24" fmla="*/ 1466193 w 2033825"/>
              <a:gd name="connsiteY24" fmla="*/ 1009275 h 4457568"/>
              <a:gd name="connsiteX25" fmla="*/ 1623848 w 2033825"/>
              <a:gd name="connsiteY25" fmla="*/ 1450710 h 4457568"/>
              <a:gd name="connsiteX26" fmla="*/ 1639613 w 2033825"/>
              <a:gd name="connsiteY26" fmla="*/ 1450710 h 4457568"/>
              <a:gd name="connsiteX27" fmla="*/ 1686910 w 2033825"/>
              <a:gd name="connsiteY27" fmla="*/ 1907910 h 4457568"/>
              <a:gd name="connsiteX28" fmla="*/ 2033751 w 2033825"/>
              <a:gd name="connsiteY28" fmla="*/ 1923675 h 4457568"/>
              <a:gd name="connsiteX29" fmla="*/ 1718441 w 2033825"/>
              <a:gd name="connsiteY29" fmla="*/ 1955207 h 4457568"/>
              <a:gd name="connsiteX30" fmla="*/ 1765738 w 2033825"/>
              <a:gd name="connsiteY30" fmla="*/ 2459703 h 4457568"/>
              <a:gd name="connsiteX31" fmla="*/ 1813034 w 2033825"/>
              <a:gd name="connsiteY31" fmla="*/ 2459703 h 4457568"/>
              <a:gd name="connsiteX32" fmla="*/ 1686910 w 2033825"/>
              <a:gd name="connsiteY32" fmla="*/ 3216448 h 4457568"/>
              <a:gd name="connsiteX33" fmla="*/ 1734207 w 2033825"/>
              <a:gd name="connsiteY33" fmla="*/ 3200682 h 4457568"/>
              <a:gd name="connsiteX34" fmla="*/ 1466193 w 2033825"/>
              <a:gd name="connsiteY34" fmla="*/ 4099317 h 4457568"/>
              <a:gd name="connsiteX35" fmla="*/ 1418896 w 2033825"/>
              <a:gd name="connsiteY35" fmla="*/ 4178144 h 4457568"/>
              <a:gd name="connsiteX36" fmla="*/ 1024758 w 2033825"/>
              <a:gd name="connsiteY36" fmla="*/ 4446158 h 4457568"/>
              <a:gd name="connsiteX37" fmla="*/ 725213 w 2033825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57655 w 1815420"/>
              <a:gd name="connsiteY5" fmla="*/ 3374103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46841 w 1815420"/>
              <a:gd name="connsiteY3" fmla="*/ 3957428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15420" h="4457568">
                <a:moveTo>
                  <a:pt x="725213" y="4367331"/>
                </a:moveTo>
                <a:cubicBezTo>
                  <a:pt x="609599" y="4301641"/>
                  <a:pt x="402021" y="4117710"/>
                  <a:pt x="331076" y="4052020"/>
                </a:cubicBezTo>
                <a:cubicBezTo>
                  <a:pt x="260131" y="3986330"/>
                  <a:pt x="296918" y="3988958"/>
                  <a:pt x="299545" y="3973193"/>
                </a:cubicBezTo>
                <a:cubicBezTo>
                  <a:pt x="302172" y="3957428"/>
                  <a:pt x="383627" y="4049394"/>
                  <a:pt x="346841" y="3957428"/>
                </a:cubicBezTo>
                <a:cubicBezTo>
                  <a:pt x="310055" y="3865462"/>
                  <a:pt x="115613" y="3526503"/>
                  <a:pt x="78827" y="3421400"/>
                </a:cubicBezTo>
                <a:cubicBezTo>
                  <a:pt x="42041" y="3316297"/>
                  <a:pt x="136634" y="3418772"/>
                  <a:pt x="126124" y="3326807"/>
                </a:cubicBezTo>
                <a:cubicBezTo>
                  <a:pt x="115614" y="3234842"/>
                  <a:pt x="26275" y="2945807"/>
                  <a:pt x="15765" y="2869607"/>
                </a:cubicBezTo>
                <a:cubicBezTo>
                  <a:pt x="5255" y="2793407"/>
                  <a:pt x="65689" y="2951062"/>
                  <a:pt x="63062" y="2869607"/>
                </a:cubicBezTo>
                <a:cubicBezTo>
                  <a:pt x="60434" y="2788152"/>
                  <a:pt x="0" y="2464958"/>
                  <a:pt x="0" y="2380875"/>
                </a:cubicBezTo>
                <a:cubicBezTo>
                  <a:pt x="0" y="2296792"/>
                  <a:pt x="52552" y="2467586"/>
                  <a:pt x="63062" y="2365110"/>
                </a:cubicBezTo>
                <a:cubicBezTo>
                  <a:pt x="73572" y="2262634"/>
                  <a:pt x="55179" y="1863241"/>
                  <a:pt x="63062" y="1766020"/>
                </a:cubicBezTo>
                <a:cubicBezTo>
                  <a:pt x="70945" y="1668799"/>
                  <a:pt x="94592" y="1860613"/>
                  <a:pt x="110358" y="1781786"/>
                </a:cubicBezTo>
                <a:cubicBezTo>
                  <a:pt x="126123" y="1702958"/>
                  <a:pt x="141889" y="1374510"/>
                  <a:pt x="157655" y="1293055"/>
                </a:cubicBezTo>
                <a:cubicBezTo>
                  <a:pt x="173421" y="1211600"/>
                  <a:pt x="170792" y="1398158"/>
                  <a:pt x="204951" y="1293055"/>
                </a:cubicBezTo>
                <a:cubicBezTo>
                  <a:pt x="239110" y="1187951"/>
                  <a:pt x="320565" y="767537"/>
                  <a:pt x="362607" y="662434"/>
                </a:cubicBezTo>
                <a:cubicBezTo>
                  <a:pt x="404648" y="557330"/>
                  <a:pt x="420414" y="709730"/>
                  <a:pt x="457200" y="662434"/>
                </a:cubicBezTo>
                <a:cubicBezTo>
                  <a:pt x="493986" y="615137"/>
                  <a:pt x="554421" y="423324"/>
                  <a:pt x="583324" y="378655"/>
                </a:cubicBezTo>
                <a:cubicBezTo>
                  <a:pt x="612227" y="333986"/>
                  <a:pt x="593834" y="457482"/>
                  <a:pt x="630620" y="394420"/>
                </a:cubicBezTo>
                <a:cubicBezTo>
                  <a:pt x="667406" y="331358"/>
                  <a:pt x="756744" y="10792"/>
                  <a:pt x="804041" y="282"/>
                </a:cubicBezTo>
                <a:cubicBezTo>
                  <a:pt x="851338" y="-10228"/>
                  <a:pt x="888124" y="276179"/>
                  <a:pt x="914400" y="331358"/>
                </a:cubicBezTo>
                <a:cubicBezTo>
                  <a:pt x="940676" y="386537"/>
                  <a:pt x="922282" y="294572"/>
                  <a:pt x="961696" y="331358"/>
                </a:cubicBezTo>
                <a:cubicBezTo>
                  <a:pt x="1001110" y="368144"/>
                  <a:pt x="1111468" y="515289"/>
                  <a:pt x="1150882" y="552075"/>
                </a:cubicBezTo>
                <a:cubicBezTo>
                  <a:pt x="1190296" y="588861"/>
                  <a:pt x="1153510" y="475875"/>
                  <a:pt x="1198179" y="552075"/>
                </a:cubicBezTo>
                <a:cubicBezTo>
                  <a:pt x="1242848" y="628275"/>
                  <a:pt x="1374227" y="933075"/>
                  <a:pt x="1418896" y="1009275"/>
                </a:cubicBezTo>
                <a:cubicBezTo>
                  <a:pt x="1463565" y="1085475"/>
                  <a:pt x="1432034" y="935703"/>
                  <a:pt x="1466193" y="1009275"/>
                </a:cubicBezTo>
                <a:cubicBezTo>
                  <a:pt x="1500352" y="1082847"/>
                  <a:pt x="1594945" y="1377137"/>
                  <a:pt x="1623848" y="1450710"/>
                </a:cubicBezTo>
                <a:cubicBezTo>
                  <a:pt x="1652751" y="1524282"/>
                  <a:pt x="1629103" y="1374510"/>
                  <a:pt x="1639613" y="1450710"/>
                </a:cubicBezTo>
                <a:cubicBezTo>
                  <a:pt x="1650123" y="1526910"/>
                  <a:pt x="1676400" y="1834338"/>
                  <a:pt x="1686910" y="1907910"/>
                </a:cubicBezTo>
                <a:cubicBezTo>
                  <a:pt x="1697420" y="1981482"/>
                  <a:pt x="1697420" y="1884261"/>
                  <a:pt x="1702675" y="1892144"/>
                </a:cubicBezTo>
                <a:cubicBezTo>
                  <a:pt x="1707930" y="1900027"/>
                  <a:pt x="1707931" y="1860614"/>
                  <a:pt x="1718441" y="1955207"/>
                </a:cubicBezTo>
                <a:cubicBezTo>
                  <a:pt x="1728951" y="2049800"/>
                  <a:pt x="1749973" y="2375620"/>
                  <a:pt x="1765738" y="2459703"/>
                </a:cubicBezTo>
                <a:cubicBezTo>
                  <a:pt x="1781503" y="2543786"/>
                  <a:pt x="1826172" y="2333579"/>
                  <a:pt x="1813034" y="2459703"/>
                </a:cubicBezTo>
                <a:cubicBezTo>
                  <a:pt x="1799896" y="2585827"/>
                  <a:pt x="1700048" y="3092952"/>
                  <a:pt x="1686910" y="3216448"/>
                </a:cubicBezTo>
                <a:cubicBezTo>
                  <a:pt x="1673772" y="3339944"/>
                  <a:pt x="1770993" y="3053537"/>
                  <a:pt x="1734207" y="3200682"/>
                </a:cubicBezTo>
                <a:cubicBezTo>
                  <a:pt x="1697421" y="3347827"/>
                  <a:pt x="1518745" y="3936407"/>
                  <a:pt x="1466193" y="4099317"/>
                </a:cubicBezTo>
                <a:cubicBezTo>
                  <a:pt x="1413641" y="4262227"/>
                  <a:pt x="1492469" y="4120337"/>
                  <a:pt x="1418896" y="4178144"/>
                </a:cubicBezTo>
                <a:cubicBezTo>
                  <a:pt x="1345323" y="4235951"/>
                  <a:pt x="1145627" y="4411999"/>
                  <a:pt x="1024758" y="4446158"/>
                </a:cubicBezTo>
                <a:cubicBezTo>
                  <a:pt x="903889" y="4480317"/>
                  <a:pt x="840827" y="4433021"/>
                  <a:pt x="725213" y="4367331"/>
                </a:cubicBezTo>
                <a:close/>
              </a:path>
            </a:pathLst>
          </a:custGeom>
          <a:noFill/>
          <a:ln w="381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363414" y="59122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82714" y="59503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817023" y="3705405"/>
            <a:ext cx="1280919" cy="3038296"/>
          </a:xfrm>
          <a:custGeom>
            <a:avLst/>
            <a:gdLst>
              <a:gd name="connsiteX0" fmla="*/ 725213 w 2033825"/>
              <a:gd name="connsiteY0" fmla="*/ 4367331 h 4457568"/>
              <a:gd name="connsiteX1" fmla="*/ 331076 w 2033825"/>
              <a:gd name="connsiteY1" fmla="*/ 4052020 h 4457568"/>
              <a:gd name="connsiteX2" fmla="*/ 299545 w 2033825"/>
              <a:gd name="connsiteY2" fmla="*/ 3973193 h 4457568"/>
              <a:gd name="connsiteX3" fmla="*/ 394138 w 2033825"/>
              <a:gd name="connsiteY3" fmla="*/ 3941662 h 4457568"/>
              <a:gd name="connsiteX4" fmla="*/ 78827 w 2033825"/>
              <a:gd name="connsiteY4" fmla="*/ 3421400 h 4457568"/>
              <a:gd name="connsiteX5" fmla="*/ 157655 w 2033825"/>
              <a:gd name="connsiteY5" fmla="*/ 3374103 h 4457568"/>
              <a:gd name="connsiteX6" fmla="*/ 15765 w 2033825"/>
              <a:gd name="connsiteY6" fmla="*/ 2869607 h 4457568"/>
              <a:gd name="connsiteX7" fmla="*/ 63062 w 2033825"/>
              <a:gd name="connsiteY7" fmla="*/ 2869607 h 4457568"/>
              <a:gd name="connsiteX8" fmla="*/ 0 w 2033825"/>
              <a:gd name="connsiteY8" fmla="*/ 2380875 h 4457568"/>
              <a:gd name="connsiteX9" fmla="*/ 63062 w 2033825"/>
              <a:gd name="connsiteY9" fmla="*/ 2365110 h 4457568"/>
              <a:gd name="connsiteX10" fmla="*/ 63062 w 2033825"/>
              <a:gd name="connsiteY10" fmla="*/ 1766020 h 4457568"/>
              <a:gd name="connsiteX11" fmla="*/ 110358 w 2033825"/>
              <a:gd name="connsiteY11" fmla="*/ 1781786 h 4457568"/>
              <a:gd name="connsiteX12" fmla="*/ 157655 w 2033825"/>
              <a:gd name="connsiteY12" fmla="*/ 1293055 h 4457568"/>
              <a:gd name="connsiteX13" fmla="*/ 204951 w 2033825"/>
              <a:gd name="connsiteY13" fmla="*/ 1293055 h 4457568"/>
              <a:gd name="connsiteX14" fmla="*/ 362607 w 2033825"/>
              <a:gd name="connsiteY14" fmla="*/ 662434 h 4457568"/>
              <a:gd name="connsiteX15" fmla="*/ 457200 w 2033825"/>
              <a:gd name="connsiteY15" fmla="*/ 662434 h 4457568"/>
              <a:gd name="connsiteX16" fmla="*/ 583324 w 2033825"/>
              <a:gd name="connsiteY16" fmla="*/ 378655 h 4457568"/>
              <a:gd name="connsiteX17" fmla="*/ 630620 w 2033825"/>
              <a:gd name="connsiteY17" fmla="*/ 394420 h 4457568"/>
              <a:gd name="connsiteX18" fmla="*/ 804041 w 2033825"/>
              <a:gd name="connsiteY18" fmla="*/ 282 h 4457568"/>
              <a:gd name="connsiteX19" fmla="*/ 914400 w 2033825"/>
              <a:gd name="connsiteY19" fmla="*/ 331358 h 4457568"/>
              <a:gd name="connsiteX20" fmla="*/ 961696 w 2033825"/>
              <a:gd name="connsiteY20" fmla="*/ 331358 h 4457568"/>
              <a:gd name="connsiteX21" fmla="*/ 1150882 w 2033825"/>
              <a:gd name="connsiteY21" fmla="*/ 552075 h 4457568"/>
              <a:gd name="connsiteX22" fmla="*/ 1198179 w 2033825"/>
              <a:gd name="connsiteY22" fmla="*/ 552075 h 4457568"/>
              <a:gd name="connsiteX23" fmla="*/ 1418896 w 2033825"/>
              <a:gd name="connsiteY23" fmla="*/ 1009275 h 4457568"/>
              <a:gd name="connsiteX24" fmla="*/ 1466193 w 2033825"/>
              <a:gd name="connsiteY24" fmla="*/ 1009275 h 4457568"/>
              <a:gd name="connsiteX25" fmla="*/ 1623848 w 2033825"/>
              <a:gd name="connsiteY25" fmla="*/ 1450710 h 4457568"/>
              <a:gd name="connsiteX26" fmla="*/ 1639613 w 2033825"/>
              <a:gd name="connsiteY26" fmla="*/ 1450710 h 4457568"/>
              <a:gd name="connsiteX27" fmla="*/ 1686910 w 2033825"/>
              <a:gd name="connsiteY27" fmla="*/ 1907910 h 4457568"/>
              <a:gd name="connsiteX28" fmla="*/ 2033751 w 2033825"/>
              <a:gd name="connsiteY28" fmla="*/ 1923675 h 4457568"/>
              <a:gd name="connsiteX29" fmla="*/ 1718441 w 2033825"/>
              <a:gd name="connsiteY29" fmla="*/ 1955207 h 4457568"/>
              <a:gd name="connsiteX30" fmla="*/ 1765738 w 2033825"/>
              <a:gd name="connsiteY30" fmla="*/ 2459703 h 4457568"/>
              <a:gd name="connsiteX31" fmla="*/ 1813034 w 2033825"/>
              <a:gd name="connsiteY31" fmla="*/ 2459703 h 4457568"/>
              <a:gd name="connsiteX32" fmla="*/ 1686910 w 2033825"/>
              <a:gd name="connsiteY32" fmla="*/ 3216448 h 4457568"/>
              <a:gd name="connsiteX33" fmla="*/ 1734207 w 2033825"/>
              <a:gd name="connsiteY33" fmla="*/ 3200682 h 4457568"/>
              <a:gd name="connsiteX34" fmla="*/ 1466193 w 2033825"/>
              <a:gd name="connsiteY34" fmla="*/ 4099317 h 4457568"/>
              <a:gd name="connsiteX35" fmla="*/ 1418896 w 2033825"/>
              <a:gd name="connsiteY35" fmla="*/ 4178144 h 4457568"/>
              <a:gd name="connsiteX36" fmla="*/ 1024758 w 2033825"/>
              <a:gd name="connsiteY36" fmla="*/ 4446158 h 4457568"/>
              <a:gd name="connsiteX37" fmla="*/ 725213 w 2033825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57655 w 1815420"/>
              <a:gd name="connsiteY5" fmla="*/ 3374103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94138 w 1815420"/>
              <a:gd name="connsiteY3" fmla="*/ 3941662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  <a:gd name="connsiteX0" fmla="*/ 725213 w 1815420"/>
              <a:gd name="connsiteY0" fmla="*/ 4367331 h 4457568"/>
              <a:gd name="connsiteX1" fmla="*/ 331076 w 1815420"/>
              <a:gd name="connsiteY1" fmla="*/ 4052020 h 4457568"/>
              <a:gd name="connsiteX2" fmla="*/ 299545 w 1815420"/>
              <a:gd name="connsiteY2" fmla="*/ 3973193 h 4457568"/>
              <a:gd name="connsiteX3" fmla="*/ 346841 w 1815420"/>
              <a:gd name="connsiteY3" fmla="*/ 3957428 h 4457568"/>
              <a:gd name="connsiteX4" fmla="*/ 78827 w 1815420"/>
              <a:gd name="connsiteY4" fmla="*/ 3421400 h 4457568"/>
              <a:gd name="connsiteX5" fmla="*/ 126124 w 1815420"/>
              <a:gd name="connsiteY5" fmla="*/ 3326807 h 4457568"/>
              <a:gd name="connsiteX6" fmla="*/ 15765 w 1815420"/>
              <a:gd name="connsiteY6" fmla="*/ 2869607 h 4457568"/>
              <a:gd name="connsiteX7" fmla="*/ 63062 w 1815420"/>
              <a:gd name="connsiteY7" fmla="*/ 2869607 h 4457568"/>
              <a:gd name="connsiteX8" fmla="*/ 0 w 1815420"/>
              <a:gd name="connsiteY8" fmla="*/ 2380875 h 4457568"/>
              <a:gd name="connsiteX9" fmla="*/ 63062 w 1815420"/>
              <a:gd name="connsiteY9" fmla="*/ 2365110 h 4457568"/>
              <a:gd name="connsiteX10" fmla="*/ 63062 w 1815420"/>
              <a:gd name="connsiteY10" fmla="*/ 1766020 h 4457568"/>
              <a:gd name="connsiteX11" fmla="*/ 110358 w 1815420"/>
              <a:gd name="connsiteY11" fmla="*/ 1781786 h 4457568"/>
              <a:gd name="connsiteX12" fmla="*/ 157655 w 1815420"/>
              <a:gd name="connsiteY12" fmla="*/ 1293055 h 4457568"/>
              <a:gd name="connsiteX13" fmla="*/ 204951 w 1815420"/>
              <a:gd name="connsiteY13" fmla="*/ 1293055 h 4457568"/>
              <a:gd name="connsiteX14" fmla="*/ 362607 w 1815420"/>
              <a:gd name="connsiteY14" fmla="*/ 662434 h 4457568"/>
              <a:gd name="connsiteX15" fmla="*/ 457200 w 1815420"/>
              <a:gd name="connsiteY15" fmla="*/ 662434 h 4457568"/>
              <a:gd name="connsiteX16" fmla="*/ 583324 w 1815420"/>
              <a:gd name="connsiteY16" fmla="*/ 378655 h 4457568"/>
              <a:gd name="connsiteX17" fmla="*/ 630620 w 1815420"/>
              <a:gd name="connsiteY17" fmla="*/ 394420 h 4457568"/>
              <a:gd name="connsiteX18" fmla="*/ 804041 w 1815420"/>
              <a:gd name="connsiteY18" fmla="*/ 282 h 4457568"/>
              <a:gd name="connsiteX19" fmla="*/ 914400 w 1815420"/>
              <a:gd name="connsiteY19" fmla="*/ 331358 h 4457568"/>
              <a:gd name="connsiteX20" fmla="*/ 961696 w 1815420"/>
              <a:gd name="connsiteY20" fmla="*/ 331358 h 4457568"/>
              <a:gd name="connsiteX21" fmla="*/ 1150882 w 1815420"/>
              <a:gd name="connsiteY21" fmla="*/ 552075 h 4457568"/>
              <a:gd name="connsiteX22" fmla="*/ 1198179 w 1815420"/>
              <a:gd name="connsiteY22" fmla="*/ 552075 h 4457568"/>
              <a:gd name="connsiteX23" fmla="*/ 1418896 w 1815420"/>
              <a:gd name="connsiteY23" fmla="*/ 1009275 h 4457568"/>
              <a:gd name="connsiteX24" fmla="*/ 1466193 w 1815420"/>
              <a:gd name="connsiteY24" fmla="*/ 1009275 h 4457568"/>
              <a:gd name="connsiteX25" fmla="*/ 1623848 w 1815420"/>
              <a:gd name="connsiteY25" fmla="*/ 1450710 h 4457568"/>
              <a:gd name="connsiteX26" fmla="*/ 1639613 w 1815420"/>
              <a:gd name="connsiteY26" fmla="*/ 1450710 h 4457568"/>
              <a:gd name="connsiteX27" fmla="*/ 1686910 w 1815420"/>
              <a:gd name="connsiteY27" fmla="*/ 1907910 h 4457568"/>
              <a:gd name="connsiteX28" fmla="*/ 1702675 w 1815420"/>
              <a:gd name="connsiteY28" fmla="*/ 1892144 h 4457568"/>
              <a:gd name="connsiteX29" fmla="*/ 1718441 w 1815420"/>
              <a:gd name="connsiteY29" fmla="*/ 1955207 h 4457568"/>
              <a:gd name="connsiteX30" fmla="*/ 1765738 w 1815420"/>
              <a:gd name="connsiteY30" fmla="*/ 2459703 h 4457568"/>
              <a:gd name="connsiteX31" fmla="*/ 1813034 w 1815420"/>
              <a:gd name="connsiteY31" fmla="*/ 2459703 h 4457568"/>
              <a:gd name="connsiteX32" fmla="*/ 1686910 w 1815420"/>
              <a:gd name="connsiteY32" fmla="*/ 3216448 h 4457568"/>
              <a:gd name="connsiteX33" fmla="*/ 1734207 w 1815420"/>
              <a:gd name="connsiteY33" fmla="*/ 3200682 h 4457568"/>
              <a:gd name="connsiteX34" fmla="*/ 1466193 w 1815420"/>
              <a:gd name="connsiteY34" fmla="*/ 4099317 h 4457568"/>
              <a:gd name="connsiteX35" fmla="*/ 1418896 w 1815420"/>
              <a:gd name="connsiteY35" fmla="*/ 4178144 h 4457568"/>
              <a:gd name="connsiteX36" fmla="*/ 1024758 w 1815420"/>
              <a:gd name="connsiteY36" fmla="*/ 4446158 h 4457568"/>
              <a:gd name="connsiteX37" fmla="*/ 725213 w 1815420"/>
              <a:gd name="connsiteY37" fmla="*/ 4367331 h 445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15420" h="4457568">
                <a:moveTo>
                  <a:pt x="725213" y="4367331"/>
                </a:moveTo>
                <a:cubicBezTo>
                  <a:pt x="609599" y="4301641"/>
                  <a:pt x="402021" y="4117710"/>
                  <a:pt x="331076" y="4052020"/>
                </a:cubicBezTo>
                <a:cubicBezTo>
                  <a:pt x="260131" y="3986330"/>
                  <a:pt x="296918" y="3988958"/>
                  <a:pt x="299545" y="3973193"/>
                </a:cubicBezTo>
                <a:cubicBezTo>
                  <a:pt x="302172" y="3957428"/>
                  <a:pt x="383627" y="4049394"/>
                  <a:pt x="346841" y="3957428"/>
                </a:cubicBezTo>
                <a:cubicBezTo>
                  <a:pt x="310055" y="3865462"/>
                  <a:pt x="115613" y="3526503"/>
                  <a:pt x="78827" y="3421400"/>
                </a:cubicBezTo>
                <a:cubicBezTo>
                  <a:pt x="42041" y="3316297"/>
                  <a:pt x="136634" y="3418772"/>
                  <a:pt x="126124" y="3326807"/>
                </a:cubicBezTo>
                <a:cubicBezTo>
                  <a:pt x="115614" y="3234842"/>
                  <a:pt x="26275" y="2945807"/>
                  <a:pt x="15765" y="2869607"/>
                </a:cubicBezTo>
                <a:cubicBezTo>
                  <a:pt x="5255" y="2793407"/>
                  <a:pt x="65689" y="2951062"/>
                  <a:pt x="63062" y="2869607"/>
                </a:cubicBezTo>
                <a:cubicBezTo>
                  <a:pt x="60434" y="2788152"/>
                  <a:pt x="0" y="2464958"/>
                  <a:pt x="0" y="2380875"/>
                </a:cubicBezTo>
                <a:cubicBezTo>
                  <a:pt x="0" y="2296792"/>
                  <a:pt x="52552" y="2467586"/>
                  <a:pt x="63062" y="2365110"/>
                </a:cubicBezTo>
                <a:cubicBezTo>
                  <a:pt x="73572" y="2262634"/>
                  <a:pt x="55179" y="1863241"/>
                  <a:pt x="63062" y="1766020"/>
                </a:cubicBezTo>
                <a:cubicBezTo>
                  <a:pt x="70945" y="1668799"/>
                  <a:pt x="94592" y="1860613"/>
                  <a:pt x="110358" y="1781786"/>
                </a:cubicBezTo>
                <a:cubicBezTo>
                  <a:pt x="126123" y="1702958"/>
                  <a:pt x="141889" y="1374510"/>
                  <a:pt x="157655" y="1293055"/>
                </a:cubicBezTo>
                <a:cubicBezTo>
                  <a:pt x="173421" y="1211600"/>
                  <a:pt x="170792" y="1398158"/>
                  <a:pt x="204951" y="1293055"/>
                </a:cubicBezTo>
                <a:cubicBezTo>
                  <a:pt x="239110" y="1187951"/>
                  <a:pt x="320565" y="767537"/>
                  <a:pt x="362607" y="662434"/>
                </a:cubicBezTo>
                <a:cubicBezTo>
                  <a:pt x="404648" y="557330"/>
                  <a:pt x="420414" y="709730"/>
                  <a:pt x="457200" y="662434"/>
                </a:cubicBezTo>
                <a:cubicBezTo>
                  <a:pt x="493986" y="615137"/>
                  <a:pt x="554421" y="423324"/>
                  <a:pt x="583324" y="378655"/>
                </a:cubicBezTo>
                <a:cubicBezTo>
                  <a:pt x="612227" y="333986"/>
                  <a:pt x="593834" y="457482"/>
                  <a:pt x="630620" y="394420"/>
                </a:cubicBezTo>
                <a:cubicBezTo>
                  <a:pt x="667406" y="331358"/>
                  <a:pt x="756744" y="10792"/>
                  <a:pt x="804041" y="282"/>
                </a:cubicBezTo>
                <a:cubicBezTo>
                  <a:pt x="851338" y="-10228"/>
                  <a:pt x="888124" y="276179"/>
                  <a:pt x="914400" y="331358"/>
                </a:cubicBezTo>
                <a:cubicBezTo>
                  <a:pt x="940676" y="386537"/>
                  <a:pt x="922282" y="294572"/>
                  <a:pt x="961696" y="331358"/>
                </a:cubicBezTo>
                <a:cubicBezTo>
                  <a:pt x="1001110" y="368144"/>
                  <a:pt x="1111468" y="515289"/>
                  <a:pt x="1150882" y="552075"/>
                </a:cubicBezTo>
                <a:cubicBezTo>
                  <a:pt x="1190296" y="588861"/>
                  <a:pt x="1153510" y="475875"/>
                  <a:pt x="1198179" y="552075"/>
                </a:cubicBezTo>
                <a:cubicBezTo>
                  <a:pt x="1242848" y="628275"/>
                  <a:pt x="1374227" y="933075"/>
                  <a:pt x="1418896" y="1009275"/>
                </a:cubicBezTo>
                <a:cubicBezTo>
                  <a:pt x="1463565" y="1085475"/>
                  <a:pt x="1432034" y="935703"/>
                  <a:pt x="1466193" y="1009275"/>
                </a:cubicBezTo>
                <a:cubicBezTo>
                  <a:pt x="1500352" y="1082847"/>
                  <a:pt x="1594945" y="1377137"/>
                  <a:pt x="1623848" y="1450710"/>
                </a:cubicBezTo>
                <a:cubicBezTo>
                  <a:pt x="1652751" y="1524282"/>
                  <a:pt x="1629103" y="1374510"/>
                  <a:pt x="1639613" y="1450710"/>
                </a:cubicBezTo>
                <a:cubicBezTo>
                  <a:pt x="1650123" y="1526910"/>
                  <a:pt x="1676400" y="1834338"/>
                  <a:pt x="1686910" y="1907910"/>
                </a:cubicBezTo>
                <a:cubicBezTo>
                  <a:pt x="1697420" y="1981482"/>
                  <a:pt x="1697420" y="1884261"/>
                  <a:pt x="1702675" y="1892144"/>
                </a:cubicBezTo>
                <a:cubicBezTo>
                  <a:pt x="1707930" y="1900027"/>
                  <a:pt x="1707931" y="1860614"/>
                  <a:pt x="1718441" y="1955207"/>
                </a:cubicBezTo>
                <a:cubicBezTo>
                  <a:pt x="1728951" y="2049800"/>
                  <a:pt x="1749973" y="2375620"/>
                  <a:pt x="1765738" y="2459703"/>
                </a:cubicBezTo>
                <a:cubicBezTo>
                  <a:pt x="1781503" y="2543786"/>
                  <a:pt x="1826172" y="2333579"/>
                  <a:pt x="1813034" y="2459703"/>
                </a:cubicBezTo>
                <a:cubicBezTo>
                  <a:pt x="1799896" y="2585827"/>
                  <a:pt x="1700048" y="3092952"/>
                  <a:pt x="1686910" y="3216448"/>
                </a:cubicBezTo>
                <a:cubicBezTo>
                  <a:pt x="1673772" y="3339944"/>
                  <a:pt x="1770993" y="3053537"/>
                  <a:pt x="1734207" y="3200682"/>
                </a:cubicBezTo>
                <a:cubicBezTo>
                  <a:pt x="1697421" y="3347827"/>
                  <a:pt x="1518745" y="3936407"/>
                  <a:pt x="1466193" y="4099317"/>
                </a:cubicBezTo>
                <a:cubicBezTo>
                  <a:pt x="1413641" y="4262227"/>
                  <a:pt x="1492469" y="4120337"/>
                  <a:pt x="1418896" y="4178144"/>
                </a:cubicBezTo>
                <a:cubicBezTo>
                  <a:pt x="1345323" y="4235951"/>
                  <a:pt x="1145627" y="4411999"/>
                  <a:pt x="1024758" y="4446158"/>
                </a:cubicBezTo>
                <a:cubicBezTo>
                  <a:pt x="903889" y="4480317"/>
                  <a:pt x="840827" y="4433021"/>
                  <a:pt x="725213" y="4367331"/>
                </a:cubicBezTo>
                <a:close/>
              </a:path>
            </a:pathLst>
          </a:custGeom>
          <a:solidFill>
            <a:srgbClr val="0099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7415221" y="3977501"/>
            <a:ext cx="129838" cy="2651899"/>
          </a:xfrm>
          <a:custGeom>
            <a:avLst/>
            <a:gdLst>
              <a:gd name="connsiteX0" fmla="*/ 0 w 191759"/>
              <a:gd name="connsiteY0" fmla="*/ 0 h 2476500"/>
              <a:gd name="connsiteX1" fmla="*/ 95250 w 191759"/>
              <a:gd name="connsiteY1" fmla="*/ 628650 h 2476500"/>
              <a:gd name="connsiteX2" fmla="*/ 190500 w 191759"/>
              <a:gd name="connsiteY2" fmla="*/ 1638300 h 2476500"/>
              <a:gd name="connsiteX3" fmla="*/ 152400 w 191759"/>
              <a:gd name="connsiteY3" fmla="*/ 2476500 h 2476500"/>
              <a:gd name="connsiteX4" fmla="*/ 152400 w 191759"/>
              <a:gd name="connsiteY4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59" h="2476500">
                <a:moveTo>
                  <a:pt x="0" y="0"/>
                </a:moveTo>
                <a:cubicBezTo>
                  <a:pt x="31750" y="177800"/>
                  <a:pt x="63500" y="355600"/>
                  <a:pt x="95250" y="628650"/>
                </a:cubicBezTo>
                <a:cubicBezTo>
                  <a:pt x="127000" y="901700"/>
                  <a:pt x="180975" y="1330325"/>
                  <a:pt x="190500" y="1638300"/>
                </a:cubicBezTo>
                <a:cubicBezTo>
                  <a:pt x="200025" y="1946275"/>
                  <a:pt x="152400" y="2476500"/>
                  <a:pt x="152400" y="2476500"/>
                </a:cubicBezTo>
                <a:lnTo>
                  <a:pt x="152400" y="2476500"/>
                </a:lnTo>
              </a:path>
            </a:pathLst>
          </a:custGeom>
          <a:noFill/>
          <a:ln w="28575">
            <a:solidFill>
              <a:srgbClr val="00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8827726" y="1351292"/>
            <a:ext cx="2863889" cy="3595974"/>
            <a:chOff x="8827726" y="2113292"/>
            <a:chExt cx="2863889" cy="3595974"/>
          </a:xfrm>
        </p:grpSpPr>
        <p:sp>
          <p:nvSpPr>
            <p:cNvPr id="47" name="Полилиния 46"/>
            <p:cNvSpPr/>
            <p:nvPr/>
          </p:nvSpPr>
          <p:spPr>
            <a:xfrm>
              <a:off x="9384991" y="2490952"/>
              <a:ext cx="221463" cy="804042"/>
            </a:xfrm>
            <a:custGeom>
              <a:avLst/>
              <a:gdLst>
                <a:gd name="connsiteX0" fmla="*/ 159152 w 159152"/>
                <a:gd name="connsiteY0" fmla="*/ 0 h 1024759"/>
                <a:gd name="connsiteX1" fmla="*/ 111856 w 159152"/>
                <a:gd name="connsiteY1" fmla="*/ 126124 h 1024759"/>
                <a:gd name="connsiteX2" fmla="*/ 80325 w 159152"/>
                <a:gd name="connsiteY2" fmla="*/ 236483 h 1024759"/>
                <a:gd name="connsiteX3" fmla="*/ 64559 w 159152"/>
                <a:gd name="connsiteY3" fmla="*/ 362607 h 1024759"/>
                <a:gd name="connsiteX4" fmla="*/ 33028 w 159152"/>
                <a:gd name="connsiteY4" fmla="*/ 662152 h 1024759"/>
                <a:gd name="connsiteX5" fmla="*/ 17262 w 159152"/>
                <a:gd name="connsiteY5" fmla="*/ 804042 h 1024759"/>
                <a:gd name="connsiteX6" fmla="*/ 1497 w 159152"/>
                <a:gd name="connsiteY6" fmla="*/ 882869 h 1024759"/>
                <a:gd name="connsiteX7" fmla="*/ 1497 w 159152"/>
                <a:gd name="connsiteY7" fmla="*/ 1024759 h 10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152" h="1024759">
                  <a:moveTo>
                    <a:pt x="159152" y="0"/>
                  </a:moveTo>
                  <a:cubicBezTo>
                    <a:pt x="142490" y="41655"/>
                    <a:pt x="124215" y="82869"/>
                    <a:pt x="111856" y="126124"/>
                  </a:cubicBezTo>
                  <a:cubicBezTo>
                    <a:pt x="72261" y="264704"/>
                    <a:pt x="118126" y="123075"/>
                    <a:pt x="80325" y="236483"/>
                  </a:cubicBezTo>
                  <a:cubicBezTo>
                    <a:pt x="75070" y="278524"/>
                    <a:pt x="68229" y="320398"/>
                    <a:pt x="64559" y="362607"/>
                  </a:cubicBezTo>
                  <a:cubicBezTo>
                    <a:pt x="39321" y="652832"/>
                    <a:pt x="70156" y="513636"/>
                    <a:pt x="33028" y="662152"/>
                  </a:cubicBezTo>
                  <a:cubicBezTo>
                    <a:pt x="27773" y="709449"/>
                    <a:pt x="23992" y="756933"/>
                    <a:pt x="17262" y="804042"/>
                  </a:cubicBezTo>
                  <a:cubicBezTo>
                    <a:pt x="13472" y="830569"/>
                    <a:pt x="3406" y="856141"/>
                    <a:pt x="1497" y="882869"/>
                  </a:cubicBezTo>
                  <a:cubicBezTo>
                    <a:pt x="-1873" y="930045"/>
                    <a:pt x="1497" y="977462"/>
                    <a:pt x="1497" y="1024759"/>
                  </a:cubicBezTo>
                </a:path>
              </a:pathLst>
            </a:custGeom>
            <a:no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8946436" y="2113292"/>
              <a:ext cx="2745179" cy="3532910"/>
            </a:xfrm>
            <a:custGeom>
              <a:avLst/>
              <a:gdLst>
                <a:gd name="connsiteX0" fmla="*/ 1553688 w 2745179"/>
                <a:gd name="connsiteY0" fmla="*/ 3164774 h 3532910"/>
                <a:gd name="connsiteX1" fmla="*/ 1280556 w 2745179"/>
                <a:gd name="connsiteY1" fmla="*/ 3461657 h 3532910"/>
                <a:gd name="connsiteX2" fmla="*/ 888670 w 2745179"/>
                <a:gd name="connsiteY2" fmla="*/ 3509159 h 3532910"/>
                <a:gd name="connsiteX3" fmla="*/ 461158 w 2745179"/>
                <a:gd name="connsiteY3" fmla="*/ 3319154 h 3532910"/>
                <a:gd name="connsiteX4" fmla="*/ 591787 w 2745179"/>
                <a:gd name="connsiteY4" fmla="*/ 3212276 h 3532910"/>
                <a:gd name="connsiteX5" fmla="*/ 294904 w 2745179"/>
                <a:gd name="connsiteY5" fmla="*/ 3057896 h 3532910"/>
                <a:gd name="connsiteX6" fmla="*/ 461158 w 2745179"/>
                <a:gd name="connsiteY6" fmla="*/ 2986644 h 3532910"/>
                <a:gd name="connsiteX7" fmla="*/ 45522 w 2745179"/>
                <a:gd name="connsiteY7" fmla="*/ 2606634 h 3532910"/>
                <a:gd name="connsiteX8" fmla="*/ 247402 w 2745179"/>
                <a:gd name="connsiteY8" fmla="*/ 2499756 h 3532910"/>
                <a:gd name="connsiteX9" fmla="*/ 33647 w 2745179"/>
                <a:gd name="connsiteY9" fmla="*/ 2274125 h 3532910"/>
                <a:gd name="connsiteX10" fmla="*/ 152400 w 2745179"/>
                <a:gd name="connsiteY10" fmla="*/ 2155372 h 3532910"/>
                <a:gd name="connsiteX11" fmla="*/ 21771 w 2745179"/>
                <a:gd name="connsiteY11" fmla="*/ 1799112 h 3532910"/>
                <a:gd name="connsiteX12" fmla="*/ 283028 w 2745179"/>
                <a:gd name="connsiteY12" fmla="*/ 1822863 h 3532910"/>
                <a:gd name="connsiteX13" fmla="*/ 81148 w 2745179"/>
                <a:gd name="connsiteY13" fmla="*/ 1205346 h 3532910"/>
                <a:gd name="connsiteX14" fmla="*/ 354280 w 2745179"/>
                <a:gd name="connsiteY14" fmla="*/ 1240972 h 3532910"/>
                <a:gd name="connsiteX15" fmla="*/ 259278 w 2745179"/>
                <a:gd name="connsiteY15" fmla="*/ 872837 h 3532910"/>
                <a:gd name="connsiteX16" fmla="*/ 425532 w 2745179"/>
                <a:gd name="connsiteY16" fmla="*/ 896587 h 3532910"/>
                <a:gd name="connsiteX17" fmla="*/ 294904 w 2745179"/>
                <a:gd name="connsiteY17" fmla="*/ 445325 h 3532910"/>
                <a:gd name="connsiteX18" fmla="*/ 378031 w 2745179"/>
                <a:gd name="connsiteY18" fmla="*/ 492826 h 3532910"/>
                <a:gd name="connsiteX19" fmla="*/ 306779 w 2745179"/>
                <a:gd name="connsiteY19" fmla="*/ 17813 h 3532910"/>
                <a:gd name="connsiteX20" fmla="*/ 568036 w 2745179"/>
                <a:gd name="connsiteY20" fmla="*/ 385948 h 3532910"/>
                <a:gd name="connsiteX21" fmla="*/ 663039 w 2745179"/>
                <a:gd name="connsiteY21" fmla="*/ 279070 h 3532910"/>
                <a:gd name="connsiteX22" fmla="*/ 793667 w 2745179"/>
                <a:gd name="connsiteY22" fmla="*/ 480951 h 3532910"/>
                <a:gd name="connsiteX23" fmla="*/ 817418 w 2745179"/>
                <a:gd name="connsiteY23" fmla="*/ 374073 h 3532910"/>
                <a:gd name="connsiteX24" fmla="*/ 1102426 w 2745179"/>
                <a:gd name="connsiteY24" fmla="*/ 730333 h 3532910"/>
                <a:gd name="connsiteX25" fmla="*/ 1244930 w 2745179"/>
                <a:gd name="connsiteY25" fmla="*/ 504702 h 3532910"/>
                <a:gd name="connsiteX26" fmla="*/ 1470561 w 2745179"/>
                <a:gd name="connsiteY26" fmla="*/ 896587 h 3532910"/>
                <a:gd name="connsiteX27" fmla="*/ 1708067 w 2745179"/>
                <a:gd name="connsiteY27" fmla="*/ 742208 h 3532910"/>
                <a:gd name="connsiteX28" fmla="*/ 1719943 w 2745179"/>
                <a:gd name="connsiteY28" fmla="*/ 908463 h 3532910"/>
                <a:gd name="connsiteX29" fmla="*/ 1898073 w 2745179"/>
                <a:gd name="connsiteY29" fmla="*/ 789709 h 3532910"/>
                <a:gd name="connsiteX30" fmla="*/ 1969325 w 2745179"/>
                <a:gd name="connsiteY30" fmla="*/ 1039091 h 3532910"/>
                <a:gd name="connsiteX31" fmla="*/ 2076202 w 2745179"/>
                <a:gd name="connsiteY31" fmla="*/ 967839 h 3532910"/>
                <a:gd name="connsiteX32" fmla="*/ 2147454 w 2745179"/>
                <a:gd name="connsiteY32" fmla="*/ 1240972 h 3532910"/>
                <a:gd name="connsiteX33" fmla="*/ 2289958 w 2745179"/>
                <a:gd name="connsiteY33" fmla="*/ 1169720 h 3532910"/>
                <a:gd name="connsiteX34" fmla="*/ 2337460 w 2745179"/>
                <a:gd name="connsiteY34" fmla="*/ 1383476 h 3532910"/>
                <a:gd name="connsiteX35" fmla="*/ 2456213 w 2745179"/>
                <a:gd name="connsiteY35" fmla="*/ 1312224 h 3532910"/>
                <a:gd name="connsiteX36" fmla="*/ 2408712 w 2745179"/>
                <a:gd name="connsiteY36" fmla="*/ 1668483 h 3532910"/>
                <a:gd name="connsiteX37" fmla="*/ 2539340 w 2745179"/>
                <a:gd name="connsiteY37" fmla="*/ 1609107 h 3532910"/>
                <a:gd name="connsiteX38" fmla="*/ 2503714 w 2745179"/>
                <a:gd name="connsiteY38" fmla="*/ 1846613 h 3532910"/>
                <a:gd name="connsiteX39" fmla="*/ 2717470 w 2745179"/>
                <a:gd name="connsiteY39" fmla="*/ 1704109 h 3532910"/>
                <a:gd name="connsiteX40" fmla="*/ 2551215 w 2745179"/>
                <a:gd name="connsiteY40" fmla="*/ 2072244 h 3532910"/>
                <a:gd name="connsiteX41" fmla="*/ 2681844 w 2745179"/>
                <a:gd name="connsiteY41" fmla="*/ 2024743 h 3532910"/>
                <a:gd name="connsiteX42" fmla="*/ 2693719 w 2745179"/>
                <a:gd name="connsiteY42" fmla="*/ 2309751 h 3532910"/>
                <a:gd name="connsiteX43" fmla="*/ 2373086 w 2745179"/>
                <a:gd name="connsiteY43" fmla="*/ 2725387 h 3532910"/>
                <a:gd name="connsiteX44" fmla="*/ 2539340 w 2745179"/>
                <a:gd name="connsiteY44" fmla="*/ 2761013 h 3532910"/>
                <a:gd name="connsiteX45" fmla="*/ 2194956 w 2745179"/>
                <a:gd name="connsiteY45" fmla="*/ 2772889 h 3532910"/>
                <a:gd name="connsiteX46" fmla="*/ 1791195 w 2745179"/>
                <a:gd name="connsiteY46" fmla="*/ 2939143 h 3532910"/>
                <a:gd name="connsiteX47" fmla="*/ 1767444 w 2745179"/>
                <a:gd name="connsiteY47" fmla="*/ 2927268 h 3532910"/>
                <a:gd name="connsiteX48" fmla="*/ 1553688 w 2745179"/>
                <a:gd name="connsiteY48" fmla="*/ 3164774 h 35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45179" h="3532910">
                  <a:moveTo>
                    <a:pt x="1553688" y="3164774"/>
                  </a:moveTo>
                  <a:cubicBezTo>
                    <a:pt x="1472540" y="3253839"/>
                    <a:pt x="1391392" y="3404260"/>
                    <a:pt x="1280556" y="3461657"/>
                  </a:cubicBezTo>
                  <a:cubicBezTo>
                    <a:pt x="1169720" y="3519054"/>
                    <a:pt x="1025236" y="3532910"/>
                    <a:pt x="888670" y="3509159"/>
                  </a:cubicBezTo>
                  <a:cubicBezTo>
                    <a:pt x="752104" y="3485409"/>
                    <a:pt x="510638" y="3368634"/>
                    <a:pt x="461158" y="3319154"/>
                  </a:cubicBezTo>
                  <a:cubicBezTo>
                    <a:pt x="411678" y="3269674"/>
                    <a:pt x="619496" y="3255819"/>
                    <a:pt x="591787" y="3212276"/>
                  </a:cubicBezTo>
                  <a:cubicBezTo>
                    <a:pt x="564078" y="3168733"/>
                    <a:pt x="316675" y="3095501"/>
                    <a:pt x="294904" y="3057896"/>
                  </a:cubicBezTo>
                  <a:cubicBezTo>
                    <a:pt x="273133" y="3020291"/>
                    <a:pt x="502722" y="3061854"/>
                    <a:pt x="461158" y="2986644"/>
                  </a:cubicBezTo>
                  <a:cubicBezTo>
                    <a:pt x="419594" y="2911434"/>
                    <a:pt x="81148" y="2687782"/>
                    <a:pt x="45522" y="2606634"/>
                  </a:cubicBezTo>
                  <a:cubicBezTo>
                    <a:pt x="9896" y="2525486"/>
                    <a:pt x="249381" y="2555174"/>
                    <a:pt x="247402" y="2499756"/>
                  </a:cubicBezTo>
                  <a:cubicBezTo>
                    <a:pt x="245423" y="2444338"/>
                    <a:pt x="49481" y="2331522"/>
                    <a:pt x="33647" y="2274125"/>
                  </a:cubicBezTo>
                  <a:cubicBezTo>
                    <a:pt x="17813" y="2216728"/>
                    <a:pt x="154379" y="2234541"/>
                    <a:pt x="152400" y="2155372"/>
                  </a:cubicBezTo>
                  <a:cubicBezTo>
                    <a:pt x="150421" y="2076203"/>
                    <a:pt x="0" y="1854530"/>
                    <a:pt x="21771" y="1799112"/>
                  </a:cubicBezTo>
                  <a:cubicBezTo>
                    <a:pt x="43542" y="1743694"/>
                    <a:pt x="273132" y="1921824"/>
                    <a:pt x="283028" y="1822863"/>
                  </a:cubicBezTo>
                  <a:cubicBezTo>
                    <a:pt x="292924" y="1723902"/>
                    <a:pt x="69273" y="1302328"/>
                    <a:pt x="81148" y="1205346"/>
                  </a:cubicBezTo>
                  <a:cubicBezTo>
                    <a:pt x="93023" y="1108364"/>
                    <a:pt x="324592" y="1296390"/>
                    <a:pt x="354280" y="1240972"/>
                  </a:cubicBezTo>
                  <a:cubicBezTo>
                    <a:pt x="383968" y="1185554"/>
                    <a:pt x="247403" y="930234"/>
                    <a:pt x="259278" y="872837"/>
                  </a:cubicBezTo>
                  <a:cubicBezTo>
                    <a:pt x="271153" y="815440"/>
                    <a:pt x="419594" y="967839"/>
                    <a:pt x="425532" y="896587"/>
                  </a:cubicBezTo>
                  <a:cubicBezTo>
                    <a:pt x="431470" y="825335"/>
                    <a:pt x="302821" y="512618"/>
                    <a:pt x="294904" y="445325"/>
                  </a:cubicBezTo>
                  <a:cubicBezTo>
                    <a:pt x="286987" y="378032"/>
                    <a:pt x="376052" y="564078"/>
                    <a:pt x="378031" y="492826"/>
                  </a:cubicBezTo>
                  <a:cubicBezTo>
                    <a:pt x="380010" y="421574"/>
                    <a:pt x="275112" y="35626"/>
                    <a:pt x="306779" y="17813"/>
                  </a:cubicBezTo>
                  <a:cubicBezTo>
                    <a:pt x="338446" y="0"/>
                    <a:pt x="508659" y="342405"/>
                    <a:pt x="568036" y="385948"/>
                  </a:cubicBezTo>
                  <a:cubicBezTo>
                    <a:pt x="627413" y="429491"/>
                    <a:pt x="625434" y="263236"/>
                    <a:pt x="663039" y="279070"/>
                  </a:cubicBezTo>
                  <a:cubicBezTo>
                    <a:pt x="700644" y="294904"/>
                    <a:pt x="767937" y="465117"/>
                    <a:pt x="793667" y="480951"/>
                  </a:cubicBezTo>
                  <a:cubicBezTo>
                    <a:pt x="819397" y="496785"/>
                    <a:pt x="765958" y="332509"/>
                    <a:pt x="817418" y="374073"/>
                  </a:cubicBezTo>
                  <a:cubicBezTo>
                    <a:pt x="868878" y="415637"/>
                    <a:pt x="1031174" y="708562"/>
                    <a:pt x="1102426" y="730333"/>
                  </a:cubicBezTo>
                  <a:cubicBezTo>
                    <a:pt x="1173678" y="752104"/>
                    <a:pt x="1183574" y="476993"/>
                    <a:pt x="1244930" y="504702"/>
                  </a:cubicBezTo>
                  <a:cubicBezTo>
                    <a:pt x="1306286" y="532411"/>
                    <a:pt x="1393372" y="857003"/>
                    <a:pt x="1470561" y="896587"/>
                  </a:cubicBezTo>
                  <a:cubicBezTo>
                    <a:pt x="1547751" y="936171"/>
                    <a:pt x="1666504" y="740229"/>
                    <a:pt x="1708067" y="742208"/>
                  </a:cubicBezTo>
                  <a:cubicBezTo>
                    <a:pt x="1749630" y="744187"/>
                    <a:pt x="1688275" y="900546"/>
                    <a:pt x="1719943" y="908463"/>
                  </a:cubicBezTo>
                  <a:cubicBezTo>
                    <a:pt x="1751611" y="916380"/>
                    <a:pt x="1856509" y="767938"/>
                    <a:pt x="1898073" y="789709"/>
                  </a:cubicBezTo>
                  <a:cubicBezTo>
                    <a:pt x="1939637" y="811480"/>
                    <a:pt x="1939637" y="1009403"/>
                    <a:pt x="1969325" y="1039091"/>
                  </a:cubicBezTo>
                  <a:cubicBezTo>
                    <a:pt x="1999013" y="1068779"/>
                    <a:pt x="2046514" y="934192"/>
                    <a:pt x="2076202" y="967839"/>
                  </a:cubicBezTo>
                  <a:cubicBezTo>
                    <a:pt x="2105890" y="1001486"/>
                    <a:pt x="2111828" y="1207325"/>
                    <a:pt x="2147454" y="1240972"/>
                  </a:cubicBezTo>
                  <a:cubicBezTo>
                    <a:pt x="2183080" y="1274619"/>
                    <a:pt x="2258291" y="1145969"/>
                    <a:pt x="2289958" y="1169720"/>
                  </a:cubicBezTo>
                  <a:cubicBezTo>
                    <a:pt x="2321625" y="1193471"/>
                    <a:pt x="2309751" y="1359725"/>
                    <a:pt x="2337460" y="1383476"/>
                  </a:cubicBezTo>
                  <a:cubicBezTo>
                    <a:pt x="2365169" y="1407227"/>
                    <a:pt x="2444338" y="1264723"/>
                    <a:pt x="2456213" y="1312224"/>
                  </a:cubicBezTo>
                  <a:cubicBezTo>
                    <a:pt x="2468088" y="1359725"/>
                    <a:pt x="2394857" y="1619002"/>
                    <a:pt x="2408712" y="1668483"/>
                  </a:cubicBezTo>
                  <a:cubicBezTo>
                    <a:pt x="2422567" y="1717964"/>
                    <a:pt x="2523506" y="1579419"/>
                    <a:pt x="2539340" y="1609107"/>
                  </a:cubicBezTo>
                  <a:cubicBezTo>
                    <a:pt x="2555174" y="1638795"/>
                    <a:pt x="2474026" y="1830779"/>
                    <a:pt x="2503714" y="1846613"/>
                  </a:cubicBezTo>
                  <a:cubicBezTo>
                    <a:pt x="2533402" y="1862447"/>
                    <a:pt x="2709553" y="1666504"/>
                    <a:pt x="2717470" y="1704109"/>
                  </a:cubicBezTo>
                  <a:cubicBezTo>
                    <a:pt x="2725387" y="1741714"/>
                    <a:pt x="2557153" y="2018805"/>
                    <a:pt x="2551215" y="2072244"/>
                  </a:cubicBezTo>
                  <a:cubicBezTo>
                    <a:pt x="2545277" y="2125683"/>
                    <a:pt x="2658093" y="1985159"/>
                    <a:pt x="2681844" y="2024743"/>
                  </a:cubicBezTo>
                  <a:cubicBezTo>
                    <a:pt x="2705595" y="2064328"/>
                    <a:pt x="2745179" y="2192977"/>
                    <a:pt x="2693719" y="2309751"/>
                  </a:cubicBezTo>
                  <a:cubicBezTo>
                    <a:pt x="2642259" y="2426525"/>
                    <a:pt x="2398816" y="2650177"/>
                    <a:pt x="2373086" y="2725387"/>
                  </a:cubicBezTo>
                  <a:cubicBezTo>
                    <a:pt x="2347356" y="2800597"/>
                    <a:pt x="2569028" y="2753096"/>
                    <a:pt x="2539340" y="2761013"/>
                  </a:cubicBezTo>
                  <a:cubicBezTo>
                    <a:pt x="2509652" y="2768930"/>
                    <a:pt x="2319647" y="2743201"/>
                    <a:pt x="2194956" y="2772889"/>
                  </a:cubicBezTo>
                  <a:cubicBezTo>
                    <a:pt x="2070265" y="2802577"/>
                    <a:pt x="1862447" y="2913413"/>
                    <a:pt x="1791195" y="2939143"/>
                  </a:cubicBezTo>
                  <a:cubicBezTo>
                    <a:pt x="1719943" y="2964873"/>
                    <a:pt x="1805049" y="2891642"/>
                    <a:pt x="1767444" y="2927268"/>
                  </a:cubicBezTo>
                  <a:cubicBezTo>
                    <a:pt x="1729839" y="2962894"/>
                    <a:pt x="1634836" y="3075709"/>
                    <a:pt x="1553688" y="3164774"/>
                  </a:cubicBez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9443219" y="2590148"/>
              <a:ext cx="1283787" cy="2544033"/>
            </a:xfrm>
            <a:custGeom>
              <a:avLst/>
              <a:gdLst>
                <a:gd name="connsiteX0" fmla="*/ 0 w 1283787"/>
                <a:gd name="connsiteY0" fmla="*/ 0 h 2544033"/>
                <a:gd name="connsiteX1" fmla="*/ 23751 w 1283787"/>
                <a:gd name="connsiteY1" fmla="*/ 118753 h 2544033"/>
                <a:gd name="connsiteX2" fmla="*/ 47502 w 1283787"/>
                <a:gd name="connsiteY2" fmla="*/ 166255 h 2544033"/>
                <a:gd name="connsiteX3" fmla="*/ 71252 w 1283787"/>
                <a:gd name="connsiteY3" fmla="*/ 237506 h 2544033"/>
                <a:gd name="connsiteX4" fmla="*/ 83128 w 1283787"/>
                <a:gd name="connsiteY4" fmla="*/ 273132 h 2544033"/>
                <a:gd name="connsiteX5" fmla="*/ 95003 w 1283787"/>
                <a:gd name="connsiteY5" fmla="*/ 308758 h 2544033"/>
                <a:gd name="connsiteX6" fmla="*/ 118754 w 1283787"/>
                <a:gd name="connsiteY6" fmla="*/ 344384 h 2544033"/>
                <a:gd name="connsiteX7" fmla="*/ 154380 w 1283787"/>
                <a:gd name="connsiteY7" fmla="*/ 415636 h 2544033"/>
                <a:gd name="connsiteX8" fmla="*/ 201881 w 1283787"/>
                <a:gd name="connsiteY8" fmla="*/ 498764 h 2544033"/>
                <a:gd name="connsiteX9" fmla="*/ 237507 w 1283787"/>
                <a:gd name="connsiteY9" fmla="*/ 570016 h 2544033"/>
                <a:gd name="connsiteX10" fmla="*/ 296883 w 1283787"/>
                <a:gd name="connsiteY10" fmla="*/ 676893 h 2544033"/>
                <a:gd name="connsiteX11" fmla="*/ 308759 w 1283787"/>
                <a:gd name="connsiteY11" fmla="*/ 712519 h 2544033"/>
                <a:gd name="connsiteX12" fmla="*/ 356260 w 1283787"/>
                <a:gd name="connsiteY12" fmla="*/ 783771 h 2544033"/>
                <a:gd name="connsiteX13" fmla="*/ 403761 w 1283787"/>
                <a:gd name="connsiteY13" fmla="*/ 855023 h 2544033"/>
                <a:gd name="connsiteX14" fmla="*/ 427512 w 1283787"/>
                <a:gd name="connsiteY14" fmla="*/ 890649 h 2544033"/>
                <a:gd name="connsiteX15" fmla="*/ 451263 w 1283787"/>
                <a:gd name="connsiteY15" fmla="*/ 926275 h 2544033"/>
                <a:gd name="connsiteX16" fmla="*/ 463138 w 1283787"/>
                <a:gd name="connsiteY16" fmla="*/ 961901 h 2544033"/>
                <a:gd name="connsiteX17" fmla="*/ 498764 w 1283787"/>
                <a:gd name="connsiteY17" fmla="*/ 1009403 h 2544033"/>
                <a:gd name="connsiteX18" fmla="*/ 522515 w 1283787"/>
                <a:gd name="connsiteY18" fmla="*/ 1045029 h 2544033"/>
                <a:gd name="connsiteX19" fmla="*/ 534390 w 1283787"/>
                <a:gd name="connsiteY19" fmla="*/ 1092530 h 2544033"/>
                <a:gd name="connsiteX20" fmla="*/ 570016 w 1283787"/>
                <a:gd name="connsiteY20" fmla="*/ 1128156 h 2544033"/>
                <a:gd name="connsiteX21" fmla="*/ 593767 w 1283787"/>
                <a:gd name="connsiteY21" fmla="*/ 1163782 h 2544033"/>
                <a:gd name="connsiteX22" fmla="*/ 641268 w 1283787"/>
                <a:gd name="connsiteY22" fmla="*/ 1235034 h 2544033"/>
                <a:gd name="connsiteX23" fmla="*/ 688769 w 1283787"/>
                <a:gd name="connsiteY23" fmla="*/ 1306286 h 2544033"/>
                <a:gd name="connsiteX24" fmla="*/ 724395 w 1283787"/>
                <a:gd name="connsiteY24" fmla="*/ 1377538 h 2544033"/>
                <a:gd name="connsiteX25" fmla="*/ 760021 w 1283787"/>
                <a:gd name="connsiteY25" fmla="*/ 1448790 h 2544033"/>
                <a:gd name="connsiteX26" fmla="*/ 807522 w 1283787"/>
                <a:gd name="connsiteY26" fmla="*/ 1520042 h 2544033"/>
                <a:gd name="connsiteX27" fmla="*/ 819398 w 1283787"/>
                <a:gd name="connsiteY27" fmla="*/ 1555668 h 2544033"/>
                <a:gd name="connsiteX28" fmla="*/ 866899 w 1283787"/>
                <a:gd name="connsiteY28" fmla="*/ 1626919 h 2544033"/>
                <a:gd name="connsiteX29" fmla="*/ 890650 w 1283787"/>
                <a:gd name="connsiteY29" fmla="*/ 1674421 h 2544033"/>
                <a:gd name="connsiteX30" fmla="*/ 950026 w 1283787"/>
                <a:gd name="connsiteY30" fmla="*/ 1745673 h 2544033"/>
                <a:gd name="connsiteX31" fmla="*/ 985652 w 1283787"/>
                <a:gd name="connsiteY31" fmla="*/ 1793174 h 2544033"/>
                <a:gd name="connsiteX32" fmla="*/ 1009403 w 1283787"/>
                <a:gd name="connsiteY32" fmla="*/ 1828800 h 2544033"/>
                <a:gd name="connsiteX33" fmla="*/ 1045029 w 1283787"/>
                <a:gd name="connsiteY33" fmla="*/ 1864426 h 2544033"/>
                <a:gd name="connsiteX34" fmla="*/ 1056904 w 1283787"/>
                <a:gd name="connsiteY34" fmla="*/ 1900052 h 2544033"/>
                <a:gd name="connsiteX35" fmla="*/ 1080655 w 1283787"/>
                <a:gd name="connsiteY35" fmla="*/ 1935678 h 2544033"/>
                <a:gd name="connsiteX36" fmla="*/ 1092530 w 1283787"/>
                <a:gd name="connsiteY36" fmla="*/ 1983179 h 2544033"/>
                <a:gd name="connsiteX37" fmla="*/ 1140031 w 1283787"/>
                <a:gd name="connsiteY37" fmla="*/ 2066306 h 2544033"/>
                <a:gd name="connsiteX38" fmla="*/ 1151907 w 1283787"/>
                <a:gd name="connsiteY38" fmla="*/ 2101932 h 2544033"/>
                <a:gd name="connsiteX39" fmla="*/ 1175657 w 1283787"/>
                <a:gd name="connsiteY39" fmla="*/ 2137558 h 2544033"/>
                <a:gd name="connsiteX40" fmla="*/ 1199408 w 1283787"/>
                <a:gd name="connsiteY40" fmla="*/ 2208810 h 2544033"/>
                <a:gd name="connsiteX41" fmla="*/ 1246909 w 1283787"/>
                <a:gd name="connsiteY41" fmla="*/ 2291938 h 2544033"/>
                <a:gd name="connsiteX42" fmla="*/ 1258785 w 1283787"/>
                <a:gd name="connsiteY42" fmla="*/ 2410691 h 2544033"/>
                <a:gd name="connsiteX43" fmla="*/ 1282535 w 1283787"/>
                <a:gd name="connsiteY43" fmla="*/ 2493818 h 25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83787" h="2544033">
                  <a:moveTo>
                    <a:pt x="0" y="0"/>
                  </a:moveTo>
                  <a:cubicBezTo>
                    <a:pt x="7024" y="49168"/>
                    <a:pt x="5986" y="77302"/>
                    <a:pt x="23751" y="118753"/>
                  </a:cubicBezTo>
                  <a:cubicBezTo>
                    <a:pt x="30724" y="135025"/>
                    <a:pt x="40927" y="149818"/>
                    <a:pt x="47502" y="166255"/>
                  </a:cubicBezTo>
                  <a:cubicBezTo>
                    <a:pt x="56800" y="189499"/>
                    <a:pt x="63335" y="213756"/>
                    <a:pt x="71252" y="237506"/>
                  </a:cubicBezTo>
                  <a:lnTo>
                    <a:pt x="83128" y="273132"/>
                  </a:lnTo>
                  <a:cubicBezTo>
                    <a:pt x="87086" y="285007"/>
                    <a:pt x="88059" y="298343"/>
                    <a:pt x="95003" y="308758"/>
                  </a:cubicBezTo>
                  <a:lnTo>
                    <a:pt x="118754" y="344384"/>
                  </a:lnTo>
                  <a:cubicBezTo>
                    <a:pt x="140527" y="409705"/>
                    <a:pt x="117546" y="351175"/>
                    <a:pt x="154380" y="415636"/>
                  </a:cubicBezTo>
                  <a:cubicBezTo>
                    <a:pt x="214646" y="521104"/>
                    <a:pt x="144015" y="411967"/>
                    <a:pt x="201881" y="498764"/>
                  </a:cubicBezTo>
                  <a:cubicBezTo>
                    <a:pt x="245189" y="628691"/>
                    <a:pt x="176119" y="431892"/>
                    <a:pt x="237507" y="570016"/>
                  </a:cubicBezTo>
                  <a:cubicBezTo>
                    <a:pt x="284005" y="674637"/>
                    <a:pt x="231857" y="611869"/>
                    <a:pt x="296883" y="676893"/>
                  </a:cubicBezTo>
                  <a:cubicBezTo>
                    <a:pt x="300842" y="688768"/>
                    <a:pt x="302680" y="701577"/>
                    <a:pt x="308759" y="712519"/>
                  </a:cubicBezTo>
                  <a:cubicBezTo>
                    <a:pt x="322622" y="737472"/>
                    <a:pt x="340426" y="760020"/>
                    <a:pt x="356260" y="783771"/>
                  </a:cubicBezTo>
                  <a:lnTo>
                    <a:pt x="403761" y="855023"/>
                  </a:lnTo>
                  <a:lnTo>
                    <a:pt x="427512" y="890649"/>
                  </a:lnTo>
                  <a:lnTo>
                    <a:pt x="451263" y="926275"/>
                  </a:lnTo>
                  <a:cubicBezTo>
                    <a:pt x="455221" y="938150"/>
                    <a:pt x="456928" y="951033"/>
                    <a:pt x="463138" y="961901"/>
                  </a:cubicBezTo>
                  <a:cubicBezTo>
                    <a:pt x="472958" y="979086"/>
                    <a:pt x="487260" y="993297"/>
                    <a:pt x="498764" y="1009403"/>
                  </a:cubicBezTo>
                  <a:cubicBezTo>
                    <a:pt x="507060" y="1021017"/>
                    <a:pt x="514598" y="1033154"/>
                    <a:pt x="522515" y="1045029"/>
                  </a:cubicBezTo>
                  <a:cubicBezTo>
                    <a:pt x="526473" y="1060863"/>
                    <a:pt x="526293" y="1078359"/>
                    <a:pt x="534390" y="1092530"/>
                  </a:cubicBezTo>
                  <a:cubicBezTo>
                    <a:pt x="542722" y="1107112"/>
                    <a:pt x="559265" y="1115254"/>
                    <a:pt x="570016" y="1128156"/>
                  </a:cubicBezTo>
                  <a:cubicBezTo>
                    <a:pt x="579153" y="1139120"/>
                    <a:pt x="585850" y="1151907"/>
                    <a:pt x="593767" y="1163782"/>
                  </a:cubicBezTo>
                  <a:cubicBezTo>
                    <a:pt x="622003" y="1248492"/>
                    <a:pt x="581965" y="1146079"/>
                    <a:pt x="641268" y="1235034"/>
                  </a:cubicBezTo>
                  <a:cubicBezTo>
                    <a:pt x="710012" y="1338151"/>
                    <a:pt x="575119" y="1192636"/>
                    <a:pt x="688769" y="1306286"/>
                  </a:cubicBezTo>
                  <a:cubicBezTo>
                    <a:pt x="718617" y="1395833"/>
                    <a:pt x="678354" y="1285455"/>
                    <a:pt x="724395" y="1377538"/>
                  </a:cubicBezTo>
                  <a:cubicBezTo>
                    <a:pt x="773561" y="1475870"/>
                    <a:pt x="691954" y="1346690"/>
                    <a:pt x="760021" y="1448790"/>
                  </a:cubicBezTo>
                  <a:cubicBezTo>
                    <a:pt x="788256" y="1533497"/>
                    <a:pt x="748221" y="1431091"/>
                    <a:pt x="807522" y="1520042"/>
                  </a:cubicBezTo>
                  <a:cubicBezTo>
                    <a:pt x="814466" y="1530457"/>
                    <a:pt x="813319" y="1544726"/>
                    <a:pt x="819398" y="1555668"/>
                  </a:cubicBezTo>
                  <a:cubicBezTo>
                    <a:pt x="833261" y="1580620"/>
                    <a:pt x="854134" y="1601388"/>
                    <a:pt x="866899" y="1626919"/>
                  </a:cubicBezTo>
                  <a:cubicBezTo>
                    <a:pt x="874816" y="1642753"/>
                    <a:pt x="881867" y="1659050"/>
                    <a:pt x="890650" y="1674421"/>
                  </a:cubicBezTo>
                  <a:cubicBezTo>
                    <a:pt x="920646" y="1726915"/>
                    <a:pt x="907920" y="1696549"/>
                    <a:pt x="950026" y="1745673"/>
                  </a:cubicBezTo>
                  <a:cubicBezTo>
                    <a:pt x="962907" y="1760700"/>
                    <a:pt x="974148" y="1777069"/>
                    <a:pt x="985652" y="1793174"/>
                  </a:cubicBezTo>
                  <a:cubicBezTo>
                    <a:pt x="993948" y="1804788"/>
                    <a:pt x="1000266" y="1817836"/>
                    <a:pt x="1009403" y="1828800"/>
                  </a:cubicBezTo>
                  <a:cubicBezTo>
                    <a:pt x="1020154" y="1841702"/>
                    <a:pt x="1033154" y="1852551"/>
                    <a:pt x="1045029" y="1864426"/>
                  </a:cubicBezTo>
                  <a:cubicBezTo>
                    <a:pt x="1048987" y="1876301"/>
                    <a:pt x="1051306" y="1888856"/>
                    <a:pt x="1056904" y="1900052"/>
                  </a:cubicBezTo>
                  <a:cubicBezTo>
                    <a:pt x="1063287" y="1912818"/>
                    <a:pt x="1075033" y="1922560"/>
                    <a:pt x="1080655" y="1935678"/>
                  </a:cubicBezTo>
                  <a:cubicBezTo>
                    <a:pt x="1087084" y="1950679"/>
                    <a:pt x="1086799" y="1967897"/>
                    <a:pt x="1092530" y="1983179"/>
                  </a:cubicBezTo>
                  <a:cubicBezTo>
                    <a:pt x="1123755" y="2066445"/>
                    <a:pt x="1105582" y="1997408"/>
                    <a:pt x="1140031" y="2066306"/>
                  </a:cubicBezTo>
                  <a:cubicBezTo>
                    <a:pt x="1145629" y="2077502"/>
                    <a:pt x="1146309" y="2090736"/>
                    <a:pt x="1151907" y="2101932"/>
                  </a:cubicBezTo>
                  <a:cubicBezTo>
                    <a:pt x="1158290" y="2114697"/>
                    <a:pt x="1169861" y="2124516"/>
                    <a:pt x="1175657" y="2137558"/>
                  </a:cubicBezTo>
                  <a:cubicBezTo>
                    <a:pt x="1185825" y="2160436"/>
                    <a:pt x="1185521" y="2187979"/>
                    <a:pt x="1199408" y="2208810"/>
                  </a:cubicBezTo>
                  <a:cubicBezTo>
                    <a:pt x="1232979" y="2259166"/>
                    <a:pt x="1216776" y="2231670"/>
                    <a:pt x="1246909" y="2291938"/>
                  </a:cubicBezTo>
                  <a:cubicBezTo>
                    <a:pt x="1250868" y="2331522"/>
                    <a:pt x="1251454" y="2371591"/>
                    <a:pt x="1258785" y="2410691"/>
                  </a:cubicBezTo>
                  <a:cubicBezTo>
                    <a:pt x="1283787" y="2544033"/>
                    <a:pt x="1282535" y="2447684"/>
                    <a:pt x="1282535" y="2493818"/>
                  </a:cubicBezTo>
                </a:path>
              </a:pathLst>
            </a:custGeom>
            <a:ln>
              <a:solidFill>
                <a:srgbClr val="6699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10728983" y="4984053"/>
              <a:ext cx="224673" cy="725213"/>
            </a:xfrm>
            <a:custGeom>
              <a:avLst/>
              <a:gdLst>
                <a:gd name="connsiteX0" fmla="*/ 0 w 224673"/>
                <a:gd name="connsiteY0" fmla="*/ 0 h 725213"/>
                <a:gd name="connsiteX1" fmla="*/ 204952 w 224673"/>
                <a:gd name="connsiteY1" fmla="*/ 425668 h 725213"/>
                <a:gd name="connsiteX2" fmla="*/ 204952 w 224673"/>
                <a:gd name="connsiteY2" fmla="*/ 725213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673" h="725213">
                  <a:moveTo>
                    <a:pt x="0" y="0"/>
                  </a:moveTo>
                  <a:cubicBezTo>
                    <a:pt x="85396" y="152399"/>
                    <a:pt x="170793" y="304799"/>
                    <a:pt x="204952" y="425668"/>
                  </a:cubicBezTo>
                  <a:cubicBezTo>
                    <a:pt x="239111" y="546537"/>
                    <a:pt x="222031" y="635875"/>
                    <a:pt x="204952" y="725213"/>
                  </a:cubicBezTo>
                </a:path>
              </a:pathLst>
            </a:custGeom>
            <a:solidFill>
              <a:srgbClr val="006600"/>
            </a:solidFill>
            <a:ln w="76200">
              <a:solidFill>
                <a:srgbClr val="66990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10717973" y="3989185"/>
              <a:ext cx="505815" cy="804040"/>
            </a:xfrm>
            <a:custGeom>
              <a:avLst/>
              <a:gdLst>
                <a:gd name="connsiteX0" fmla="*/ 0 w 427054"/>
                <a:gd name="connsiteY0" fmla="*/ 520262 h 520262"/>
                <a:gd name="connsiteX1" fmla="*/ 173421 w 427054"/>
                <a:gd name="connsiteY1" fmla="*/ 472965 h 520262"/>
                <a:gd name="connsiteX2" fmla="*/ 252249 w 427054"/>
                <a:gd name="connsiteY2" fmla="*/ 394138 h 520262"/>
                <a:gd name="connsiteX3" fmla="*/ 346842 w 427054"/>
                <a:gd name="connsiteY3" fmla="*/ 220717 h 520262"/>
                <a:gd name="connsiteX4" fmla="*/ 378373 w 427054"/>
                <a:gd name="connsiteY4" fmla="*/ 173421 h 520262"/>
                <a:gd name="connsiteX5" fmla="*/ 409904 w 427054"/>
                <a:gd name="connsiteY5" fmla="*/ 126124 h 520262"/>
                <a:gd name="connsiteX6" fmla="*/ 425669 w 427054"/>
                <a:gd name="connsiteY6" fmla="*/ 0 h 52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7054" h="520262">
                  <a:moveTo>
                    <a:pt x="0" y="520262"/>
                  </a:moveTo>
                  <a:cubicBezTo>
                    <a:pt x="93652" y="508555"/>
                    <a:pt x="113802" y="525131"/>
                    <a:pt x="173421" y="472965"/>
                  </a:cubicBezTo>
                  <a:cubicBezTo>
                    <a:pt x="201387" y="448495"/>
                    <a:pt x="252249" y="394138"/>
                    <a:pt x="252249" y="394138"/>
                  </a:cubicBezTo>
                  <a:cubicBezTo>
                    <a:pt x="283104" y="301570"/>
                    <a:pt x="260959" y="355675"/>
                    <a:pt x="346842" y="220717"/>
                  </a:cubicBezTo>
                  <a:cubicBezTo>
                    <a:pt x="357015" y="204732"/>
                    <a:pt x="367863" y="189186"/>
                    <a:pt x="378373" y="173421"/>
                  </a:cubicBezTo>
                  <a:lnTo>
                    <a:pt x="409904" y="126124"/>
                  </a:lnTo>
                  <a:cubicBezTo>
                    <a:pt x="433978" y="53900"/>
                    <a:pt x="425669" y="95445"/>
                    <a:pt x="425669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10632764" y="3705404"/>
              <a:ext cx="259558" cy="977462"/>
            </a:xfrm>
            <a:custGeom>
              <a:avLst/>
              <a:gdLst>
                <a:gd name="connsiteX0" fmla="*/ 22146 w 259558"/>
                <a:gd name="connsiteY0" fmla="*/ 977462 h 977462"/>
                <a:gd name="connsiteX1" fmla="*/ 22146 w 259558"/>
                <a:gd name="connsiteY1" fmla="*/ 599090 h 977462"/>
                <a:gd name="connsiteX2" fmla="*/ 37912 w 259558"/>
                <a:gd name="connsiteY2" fmla="*/ 551793 h 977462"/>
                <a:gd name="connsiteX3" fmla="*/ 116739 w 259558"/>
                <a:gd name="connsiteY3" fmla="*/ 457200 h 977462"/>
                <a:gd name="connsiteX4" fmla="*/ 148270 w 259558"/>
                <a:gd name="connsiteY4" fmla="*/ 409904 h 977462"/>
                <a:gd name="connsiteX5" fmla="*/ 195567 w 259558"/>
                <a:gd name="connsiteY5" fmla="*/ 299545 h 977462"/>
                <a:gd name="connsiteX6" fmla="*/ 227098 w 259558"/>
                <a:gd name="connsiteY6" fmla="*/ 220717 h 977462"/>
                <a:gd name="connsiteX7" fmla="*/ 258629 w 259558"/>
                <a:gd name="connsiteY7" fmla="*/ 63062 h 977462"/>
                <a:gd name="connsiteX8" fmla="*/ 258629 w 259558"/>
                <a:gd name="connsiteY8" fmla="*/ 0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558" h="977462">
                  <a:moveTo>
                    <a:pt x="22146" y="977462"/>
                  </a:moveTo>
                  <a:cubicBezTo>
                    <a:pt x="-10926" y="812097"/>
                    <a:pt x="-3615" y="882457"/>
                    <a:pt x="22146" y="599090"/>
                  </a:cubicBezTo>
                  <a:cubicBezTo>
                    <a:pt x="23651" y="582540"/>
                    <a:pt x="30480" y="566657"/>
                    <a:pt x="37912" y="551793"/>
                  </a:cubicBezTo>
                  <a:cubicBezTo>
                    <a:pt x="67268" y="493082"/>
                    <a:pt x="73158" y="509498"/>
                    <a:pt x="116739" y="457200"/>
                  </a:cubicBezTo>
                  <a:cubicBezTo>
                    <a:pt x="128869" y="442644"/>
                    <a:pt x="138869" y="426355"/>
                    <a:pt x="148270" y="409904"/>
                  </a:cubicBezTo>
                  <a:cubicBezTo>
                    <a:pt x="188534" y="339442"/>
                    <a:pt x="171449" y="363860"/>
                    <a:pt x="195567" y="299545"/>
                  </a:cubicBezTo>
                  <a:cubicBezTo>
                    <a:pt x="205504" y="273047"/>
                    <a:pt x="218149" y="247565"/>
                    <a:pt x="227098" y="220717"/>
                  </a:cubicBezTo>
                  <a:cubicBezTo>
                    <a:pt x="239769" y="182704"/>
                    <a:pt x="255303" y="96323"/>
                    <a:pt x="258629" y="63062"/>
                  </a:cubicBezTo>
                  <a:cubicBezTo>
                    <a:pt x="260721" y="42146"/>
                    <a:pt x="258629" y="21021"/>
                    <a:pt x="258629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0402664" y="3468921"/>
              <a:ext cx="254754" cy="819807"/>
            </a:xfrm>
            <a:custGeom>
              <a:avLst/>
              <a:gdLst>
                <a:gd name="connsiteX0" fmla="*/ 0 w 254754"/>
                <a:gd name="connsiteY0" fmla="*/ 819807 h 819807"/>
                <a:gd name="connsiteX1" fmla="*/ 78827 w 254754"/>
                <a:gd name="connsiteY1" fmla="*/ 472966 h 819807"/>
                <a:gd name="connsiteX2" fmla="*/ 110359 w 254754"/>
                <a:gd name="connsiteY2" fmla="*/ 441435 h 819807"/>
                <a:gd name="connsiteX3" fmla="*/ 126124 w 254754"/>
                <a:gd name="connsiteY3" fmla="*/ 394138 h 819807"/>
                <a:gd name="connsiteX4" fmla="*/ 141890 w 254754"/>
                <a:gd name="connsiteY4" fmla="*/ 331076 h 819807"/>
                <a:gd name="connsiteX5" fmla="*/ 204952 w 254754"/>
                <a:gd name="connsiteY5" fmla="*/ 220718 h 819807"/>
                <a:gd name="connsiteX6" fmla="*/ 220717 w 254754"/>
                <a:gd name="connsiteY6" fmla="*/ 173421 h 819807"/>
                <a:gd name="connsiteX7" fmla="*/ 252248 w 254754"/>
                <a:gd name="connsiteY7" fmla="*/ 94594 h 819807"/>
                <a:gd name="connsiteX8" fmla="*/ 252248 w 254754"/>
                <a:gd name="connsiteY8" fmla="*/ 0 h 8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754" h="819807">
                  <a:moveTo>
                    <a:pt x="0" y="819807"/>
                  </a:moveTo>
                  <a:cubicBezTo>
                    <a:pt x="15355" y="574120"/>
                    <a:pt x="-29719" y="617692"/>
                    <a:pt x="78827" y="472966"/>
                  </a:cubicBezTo>
                  <a:cubicBezTo>
                    <a:pt x="87746" y="461075"/>
                    <a:pt x="99848" y="451945"/>
                    <a:pt x="110359" y="441435"/>
                  </a:cubicBezTo>
                  <a:cubicBezTo>
                    <a:pt x="115614" y="425669"/>
                    <a:pt x="121559" y="410117"/>
                    <a:pt x="126124" y="394138"/>
                  </a:cubicBezTo>
                  <a:cubicBezTo>
                    <a:pt x="132077" y="373304"/>
                    <a:pt x="132924" y="350801"/>
                    <a:pt x="141890" y="331076"/>
                  </a:cubicBezTo>
                  <a:cubicBezTo>
                    <a:pt x="159422" y="292505"/>
                    <a:pt x="186004" y="258613"/>
                    <a:pt x="204952" y="220718"/>
                  </a:cubicBezTo>
                  <a:cubicBezTo>
                    <a:pt x="212384" y="205854"/>
                    <a:pt x="214882" y="188981"/>
                    <a:pt x="220717" y="173421"/>
                  </a:cubicBezTo>
                  <a:cubicBezTo>
                    <a:pt x="230654" y="146923"/>
                    <a:pt x="247186" y="122437"/>
                    <a:pt x="252248" y="94594"/>
                  </a:cubicBezTo>
                  <a:cubicBezTo>
                    <a:pt x="257888" y="63571"/>
                    <a:pt x="252248" y="31531"/>
                    <a:pt x="252248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0213367" y="3200909"/>
              <a:ext cx="64719" cy="788276"/>
            </a:xfrm>
            <a:custGeom>
              <a:avLst/>
              <a:gdLst>
                <a:gd name="connsiteX0" fmla="*/ 47406 w 64719"/>
                <a:gd name="connsiteY0" fmla="*/ 788276 h 788276"/>
                <a:gd name="connsiteX1" fmla="*/ 31641 w 64719"/>
                <a:gd name="connsiteY1" fmla="*/ 567558 h 788276"/>
                <a:gd name="connsiteX2" fmla="*/ 110 w 64719"/>
                <a:gd name="connsiteY2" fmla="*/ 378372 h 788276"/>
                <a:gd name="connsiteX3" fmla="*/ 47406 w 64719"/>
                <a:gd name="connsiteY3" fmla="*/ 141889 h 788276"/>
                <a:gd name="connsiteX4" fmla="*/ 63172 w 64719"/>
                <a:gd name="connsiteY4" fmla="*/ 94593 h 788276"/>
                <a:gd name="connsiteX5" fmla="*/ 63172 w 64719"/>
                <a:gd name="connsiteY5" fmla="*/ 0 h 78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19" h="788276">
                  <a:moveTo>
                    <a:pt x="47406" y="788276"/>
                  </a:moveTo>
                  <a:cubicBezTo>
                    <a:pt x="42151" y="714703"/>
                    <a:pt x="40096" y="640832"/>
                    <a:pt x="31641" y="567558"/>
                  </a:cubicBezTo>
                  <a:cubicBezTo>
                    <a:pt x="24313" y="504048"/>
                    <a:pt x="3470" y="442215"/>
                    <a:pt x="110" y="378372"/>
                  </a:cubicBezTo>
                  <a:cubicBezTo>
                    <a:pt x="-2291" y="332762"/>
                    <a:pt x="35194" y="178525"/>
                    <a:pt x="47406" y="141889"/>
                  </a:cubicBezTo>
                  <a:cubicBezTo>
                    <a:pt x="52661" y="126124"/>
                    <a:pt x="61337" y="111110"/>
                    <a:pt x="63172" y="94593"/>
                  </a:cubicBezTo>
                  <a:cubicBezTo>
                    <a:pt x="66654" y="63255"/>
                    <a:pt x="63172" y="31531"/>
                    <a:pt x="63172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9897618" y="3027487"/>
              <a:ext cx="126673" cy="583324"/>
            </a:xfrm>
            <a:custGeom>
              <a:avLst/>
              <a:gdLst>
                <a:gd name="connsiteX0" fmla="*/ 126673 w 126673"/>
                <a:gd name="connsiteY0" fmla="*/ 583324 h 583324"/>
                <a:gd name="connsiteX1" fmla="*/ 110907 w 126673"/>
                <a:gd name="connsiteY1" fmla="*/ 283779 h 583324"/>
                <a:gd name="connsiteX2" fmla="*/ 63611 w 126673"/>
                <a:gd name="connsiteY2" fmla="*/ 220717 h 583324"/>
                <a:gd name="connsiteX3" fmla="*/ 16314 w 126673"/>
                <a:gd name="connsiteY3" fmla="*/ 126124 h 583324"/>
                <a:gd name="connsiteX4" fmla="*/ 549 w 126673"/>
                <a:gd name="connsiteY4" fmla="*/ 0 h 58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73" h="583324">
                  <a:moveTo>
                    <a:pt x="126673" y="583324"/>
                  </a:moveTo>
                  <a:cubicBezTo>
                    <a:pt x="121418" y="483476"/>
                    <a:pt x="128039" y="382287"/>
                    <a:pt x="110907" y="283779"/>
                  </a:cubicBezTo>
                  <a:cubicBezTo>
                    <a:pt x="106405" y="257892"/>
                    <a:pt x="76647" y="243531"/>
                    <a:pt x="63611" y="220717"/>
                  </a:cubicBezTo>
                  <a:cubicBezTo>
                    <a:pt x="-66938" y="-7742"/>
                    <a:pt x="181105" y="373313"/>
                    <a:pt x="16314" y="126124"/>
                  </a:cubicBezTo>
                  <a:cubicBezTo>
                    <a:pt x="-4549" y="42669"/>
                    <a:pt x="549" y="84730"/>
                    <a:pt x="549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9659467" y="2743706"/>
              <a:ext cx="128338" cy="394138"/>
            </a:xfrm>
            <a:custGeom>
              <a:avLst/>
              <a:gdLst>
                <a:gd name="connsiteX0" fmla="*/ 128338 w 128338"/>
                <a:gd name="connsiteY0" fmla="*/ 394138 h 394138"/>
                <a:gd name="connsiteX1" fmla="*/ 81042 w 128338"/>
                <a:gd name="connsiteY1" fmla="*/ 315310 h 394138"/>
                <a:gd name="connsiteX2" fmla="*/ 65276 w 128338"/>
                <a:gd name="connsiteY2" fmla="*/ 268014 h 394138"/>
                <a:gd name="connsiteX3" fmla="*/ 17980 w 128338"/>
                <a:gd name="connsiteY3" fmla="*/ 252248 h 394138"/>
                <a:gd name="connsiteX4" fmla="*/ 17980 w 128338"/>
                <a:gd name="connsiteY4" fmla="*/ 78827 h 394138"/>
                <a:gd name="connsiteX5" fmla="*/ 49511 w 128338"/>
                <a:gd name="connsiteY5" fmla="*/ 31531 h 394138"/>
                <a:gd name="connsiteX6" fmla="*/ 65276 w 128338"/>
                <a:gd name="connsiteY6" fmla="*/ 0 h 39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38" h="394138">
                  <a:moveTo>
                    <a:pt x="128338" y="394138"/>
                  </a:moveTo>
                  <a:cubicBezTo>
                    <a:pt x="112573" y="367862"/>
                    <a:pt x="94746" y="342718"/>
                    <a:pt x="81042" y="315310"/>
                  </a:cubicBezTo>
                  <a:cubicBezTo>
                    <a:pt x="73610" y="300446"/>
                    <a:pt x="77027" y="279765"/>
                    <a:pt x="65276" y="268014"/>
                  </a:cubicBezTo>
                  <a:cubicBezTo>
                    <a:pt x="53525" y="256263"/>
                    <a:pt x="33745" y="257503"/>
                    <a:pt x="17980" y="252248"/>
                  </a:cubicBezTo>
                  <a:cubicBezTo>
                    <a:pt x="-1309" y="175094"/>
                    <a:pt x="-10265" y="172977"/>
                    <a:pt x="17980" y="78827"/>
                  </a:cubicBezTo>
                  <a:cubicBezTo>
                    <a:pt x="23425" y="60678"/>
                    <a:pt x="39763" y="47778"/>
                    <a:pt x="49511" y="31531"/>
                  </a:cubicBezTo>
                  <a:cubicBezTo>
                    <a:pt x="55557" y="21455"/>
                    <a:pt x="60021" y="10510"/>
                    <a:pt x="65276" y="0"/>
                  </a:cubicBezTo>
                </a:path>
              </a:pathLst>
            </a:custGeom>
            <a:noFill/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7773056" flipH="1">
              <a:off x="8976096" y="3184420"/>
              <a:ext cx="1769984" cy="2066723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8497264" y="59503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918732" y="5253335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ru-RU" sz="9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99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0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19" y="4130565"/>
            <a:ext cx="3626754" cy="272006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463" y="1269920"/>
            <a:ext cx="3653402" cy="2737903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17" y="1269918"/>
            <a:ext cx="3607676" cy="270575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0845" y="4146332"/>
            <a:ext cx="3618395" cy="2711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463" y="4146332"/>
            <a:ext cx="3615558" cy="27116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521" y="1269920"/>
            <a:ext cx="3593719" cy="26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5058"/>
          <a:stretch/>
        </p:blipFill>
        <p:spPr>
          <a:xfrm>
            <a:off x="141890" y="1260564"/>
            <a:ext cx="3468414" cy="3329008"/>
          </a:xfrm>
          <a:prstGeom prst="rect">
            <a:avLst/>
          </a:prstGeom>
        </p:spPr>
      </p:pic>
      <p:pic>
        <p:nvPicPr>
          <p:cNvPr id="2052" name="Picture 4" descr="https://encrypted-tbn1.gstatic.com/images?q=tbn:ANd9GcS4CWjp0LkpIl4MyOmCQ8EvreZgjg4JoCFTZqKzA9UcD6pvax5w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26014" y="1276331"/>
            <a:ext cx="4710271" cy="33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liveinternet.ru/images/attach/c/10/109/704/109704187_u8nF6t8Tm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227373" y="4605339"/>
            <a:ext cx="2009725" cy="22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скачать бесплатно песня о ранней вес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573" y="4589572"/>
            <a:ext cx="2382366" cy="22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1.badfon.ru/wallpaper/big/2/12/les-vesna-derevya-opush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87154" y="4589573"/>
            <a:ext cx="3611576" cy="22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2.desktopmania.ru/pics/00/64/46/xDesktopMania.ru-64461-300x168.jpg.pagespeed.ic.OqEo7fa7w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6892" y="4621104"/>
            <a:ext cx="3559393" cy="223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hemindfulbeauty.com/wp-content/uploads/2015/03/1370611946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44177" y="1276331"/>
            <a:ext cx="3432380" cy="329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итайская классическая музыка - Колокольный звон над озером ранней весной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7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.pfst.net/2012.05/128100630552d20f602906fe1f173e9ededad6f23259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3631" y="1316421"/>
            <a:ext cx="5155324" cy="53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.allday.ru/uploads/posts/2009-08/1251238953_93a3c098bb04-kopiy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30882" y="1316421"/>
            <a:ext cx="853418" cy="21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.depositphotos.com/1113936/1376/v/950/depositphotos_13765132-Leaves-set-of-trees-isolate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49520" y="4795053"/>
            <a:ext cx="1702676" cy="198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3.bp.blogspot.com/-OdUWjiMNExk/Tazo81UK4pI/AAAAAAAAAuQ/llRe3aMEnqI/s1600/salix-alba-093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428444">
            <a:off x="1644759" y="2909166"/>
            <a:ext cx="614855" cy="23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umbs.dreamstime.com/t/%D0%B1%D0%B5%D0%BB%D0%B8%D0%B7%D0%BD%D0%B0-%D1%81%D0%B8%D1%80%D0%B5%D0%BD%D0%B8-%D0%BB%D0%B8%D1%81%D1%82%D1%8C%D0%B5%D0%B2-%D0%BF%D1%80%D0%B5?-%D0%BF%D0%BE%D1%81%D1%8B%D0%BB%D0%BA%D0%B8-%D0%B7%D0%B5%D0%BB%D0%B5%D0%BD%D0%B0%D1%8F-24982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8373057">
            <a:off x="4572950" y="5128560"/>
            <a:ext cx="1639891" cy="13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4552" y="1959125"/>
            <a:ext cx="334647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деревья (кустарники) растут в Когалыме?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406" y="1481959"/>
            <a:ext cx="2639633" cy="4250256"/>
          </a:xfrm>
          <a:prstGeom prst="rect">
            <a:avLst/>
          </a:prstGeom>
        </p:spPr>
      </p:pic>
      <p:pic>
        <p:nvPicPr>
          <p:cNvPr id="3074" name="Picture 2" descr="http://montessoriself.ru/wp-content/uploads/2014/11/BEREZ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301562" y="2041634"/>
            <a:ext cx="8135007" cy="38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0534" y="1311569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Берёза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13035" y="5312979"/>
            <a:ext cx="1166649" cy="11508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50039" y="5888420"/>
            <a:ext cx="7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листовой пластики,  цвет и оттенок, расположение прожилок, черешок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89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72" y="2550209"/>
            <a:ext cx="2721359" cy="4089474"/>
          </a:xfrm>
          <a:prstGeom prst="rect">
            <a:avLst/>
          </a:prstGeom>
        </p:spPr>
      </p:pic>
      <p:pic>
        <p:nvPicPr>
          <p:cNvPr id="4102" name="Picture 6" descr="http://img0.liveinternet.ru/images/attach/c/5/86/529/86529696_large_osina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629986" y="2986908"/>
            <a:ext cx="3849005" cy="36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irtrav.net.ru/images/stories/lektrav/osina_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94447" y="3005958"/>
            <a:ext cx="4131505" cy="36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21141" y="1311569"/>
            <a:ext cx="201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Осина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43418" y="1587967"/>
            <a:ext cx="1213945" cy="113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45289" y="2155526"/>
            <a:ext cx="7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листовой пластики,  цвет и оттенок, расположение прожилок , черешок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2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4.depositphotos.com/1002457/279/i/950/depositphotos_2795301-Wild-ash-lea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268522">
            <a:off x="62298" y="2623822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rvinoklend.ru/d/136536/d/183747603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2038" y="2234899"/>
            <a:ext cx="3281662" cy="38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zpitomnik.ru/images/3_listvennie/ryabina_ob_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37224" y="2234899"/>
            <a:ext cx="3792023" cy="38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3023" y="1235369"/>
            <a:ext cx="2309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Рябина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4137" y="3815255"/>
            <a:ext cx="315311" cy="9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50039" y="5945570"/>
            <a:ext cx="7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листовой пластики,  цвет и оттенок, расположение прожилок, черешок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609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dec.ru/images/2102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40267" y="2234899"/>
            <a:ext cx="7198021" cy="41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nfo.sotvorenie.kiev.ua/content/family_estate/plants/kinds/trees/salix_alba/salix_alba_small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-1641341" y="3747133"/>
            <a:ext cx="4708980" cy="10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1816" y="1311569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28976" y="2722807"/>
            <a:ext cx="425669" cy="313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84315" y="3137314"/>
            <a:ext cx="2226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листовой пластики,  цвет и оттенок, расположение прожилок, черешок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345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avniky.ru/store/image/zdch/cheremukh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95382" y="2316792"/>
            <a:ext cx="3105133" cy="34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3824" y="1311569"/>
            <a:ext cx="3028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Черёмуха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6" name="Picture 4" descr="http://rgtravnik.ru/wp-content/uploads/2016/04/%D1%87%D1%8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14650" y="2335938"/>
            <a:ext cx="4876800" cy="34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allday.ru/uploads/posts/2009-08/1251238953_93a3c098bb04-kopiy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9354" y="1308671"/>
            <a:ext cx="1793547" cy="44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733550" y="4876800"/>
            <a:ext cx="881720" cy="1809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50039" y="5888420"/>
            <a:ext cx="751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Форма листовой пластики,  цвет и оттенок, расположение прожилок, черешок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070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humbs.dreamstime.com/t/%D0%B1%D0%B5%D0%BB%D0%B8%D0%B7%D0%BD%D0%B0-%D1%81%D0%B8%D1%80%D0%B5%D0%BD%D0%B8-%D0%BB%D0%B8%D1%81%D1%82%D1%8C%D0%B5%D0%B2-%D0%BF%D1%80%D0%B5?-%D0%BF%D0%BE%D1%81%D1%8B%D0%BB%D0%BA%D0%B8-%D0%B7%D0%B5%D0%BB%D0%B5%D0%BD%D0%B0%D1%8F-249820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8373057">
            <a:off x="399978" y="3591984"/>
            <a:ext cx="2403729" cy="19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homedr.ru/travnik/images/sir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18791" y="2499711"/>
            <a:ext cx="3097157" cy="41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4877" y="2515477"/>
            <a:ext cx="5429235" cy="40719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1644" y="1311569"/>
            <a:ext cx="233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Сирень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Сердце 5"/>
          <p:cNvSpPr/>
          <p:nvPr/>
        </p:nvSpPr>
        <p:spPr>
          <a:xfrm rot="10605701">
            <a:off x="469175" y="1856259"/>
            <a:ext cx="1471955" cy="12089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1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87</Words>
  <Application>Microsoft Office PowerPoint</Application>
  <PresentationFormat>Произвольный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биорисования в PowerPoint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биорисования в PowerPoint</dc:title>
  <dc:creator>toshiba</dc:creator>
  <cp:lastModifiedBy>user</cp:lastModifiedBy>
  <cp:revision>69</cp:revision>
  <dcterms:created xsi:type="dcterms:W3CDTF">2016-05-07T16:16:03Z</dcterms:created>
  <dcterms:modified xsi:type="dcterms:W3CDTF">2022-04-05T12:24:15Z</dcterms:modified>
</cp:coreProperties>
</file>