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0" r:id="rId3"/>
    <p:sldId id="286" r:id="rId4"/>
    <p:sldId id="287" r:id="rId5"/>
    <p:sldId id="256" r:id="rId6"/>
    <p:sldId id="271" r:id="rId7"/>
    <p:sldId id="289" r:id="rId8"/>
    <p:sldId id="257" r:id="rId9"/>
    <p:sldId id="290" r:id="rId10"/>
    <p:sldId id="273" r:id="rId11"/>
    <p:sldId id="291" r:id="rId12"/>
    <p:sldId id="272" r:id="rId13"/>
    <p:sldId id="292" r:id="rId14"/>
    <p:sldId id="274" r:id="rId15"/>
    <p:sldId id="293" r:id="rId16"/>
    <p:sldId id="275" r:id="rId17"/>
    <p:sldId id="294" r:id="rId18"/>
    <p:sldId id="277" r:id="rId19"/>
    <p:sldId id="295" r:id="rId20"/>
    <p:sldId id="276" r:id="rId21"/>
    <p:sldId id="296" r:id="rId22"/>
    <p:sldId id="278" r:id="rId23"/>
    <p:sldId id="297" r:id="rId24"/>
    <p:sldId id="280" r:id="rId25"/>
    <p:sldId id="298" r:id="rId26"/>
    <p:sldId id="299" r:id="rId27"/>
    <p:sldId id="279" r:id="rId28"/>
    <p:sldId id="284" r:id="rId29"/>
    <p:sldId id="300" r:id="rId30"/>
    <p:sldId id="301" r:id="rId31"/>
    <p:sldId id="281" r:id="rId32"/>
    <p:sldId id="283" r:id="rId33"/>
    <p:sldId id="302" r:id="rId34"/>
    <p:sldId id="288" r:id="rId35"/>
    <p:sldId id="303" r:id="rId36"/>
    <p:sldId id="258" r:id="rId37"/>
    <p:sldId id="30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  <a:srgbClr val="335748"/>
    <a:srgbClr val="492303"/>
    <a:srgbClr val="3E1716"/>
    <a:srgbClr val="2D3818"/>
    <a:srgbClr val="1318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8983B-903A-4C4A-9DCE-6A55454832EF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5DDC-ACF6-49B6-8BBD-446B241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22.xml"/><Relationship Id="rId18" Type="http://schemas.openxmlformats.org/officeDocument/2006/relationships/slide" Target="slide28.xml"/><Relationship Id="rId3" Type="http://schemas.openxmlformats.org/officeDocument/2006/relationships/slide" Target="slide6.xml"/><Relationship Id="rId21" Type="http://schemas.openxmlformats.org/officeDocument/2006/relationships/image" Target="../media/image12.png"/><Relationship Id="rId7" Type="http://schemas.openxmlformats.org/officeDocument/2006/relationships/slide" Target="slide31.xml"/><Relationship Id="rId12" Type="http://schemas.openxmlformats.org/officeDocument/2006/relationships/slide" Target="slide20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34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slide" Target="slide14.xml"/><Relationship Id="rId5" Type="http://schemas.openxmlformats.org/officeDocument/2006/relationships/slide" Target="slide18.xml"/><Relationship Id="rId15" Type="http://schemas.openxmlformats.org/officeDocument/2006/relationships/slide" Target="slide32.xml"/><Relationship Id="rId23" Type="http://schemas.openxmlformats.org/officeDocument/2006/relationships/slide" Target="slide36.xml"/><Relationship Id="rId10" Type="http://schemas.openxmlformats.org/officeDocument/2006/relationships/slide" Target="slide10.xml"/><Relationship Id="rId19" Type="http://schemas.openxmlformats.org/officeDocument/2006/relationships/image" Target="../media/image10.png"/><Relationship Id="rId4" Type="http://schemas.openxmlformats.org/officeDocument/2006/relationships/slide" Target="slide12.xml"/><Relationship Id="rId9" Type="http://schemas.openxmlformats.org/officeDocument/2006/relationships/slide" Target="slide8.xml"/><Relationship Id="rId14" Type="http://schemas.openxmlformats.org/officeDocument/2006/relationships/slide" Target="slide26.xml"/><Relationship Id="rId2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1268760"/>
            <a:ext cx="66247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37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6600" b="1" cap="none" spc="0" dirty="0" smtClean="0">
                <a:ln>
                  <a:solidFill>
                    <a:srgbClr val="37441C"/>
                  </a:solidFill>
                </a:ln>
                <a:solidFill>
                  <a:srgbClr val="37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ru-RU" sz="6600" b="1" cap="none" spc="0" dirty="0" smtClean="0">
                <a:ln/>
                <a:solidFill>
                  <a:srgbClr val="37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Международный день леса</a:t>
            </a:r>
            <a:endParaRPr lang="ru-RU" sz="6600" b="1" cap="none" spc="0" dirty="0">
              <a:ln/>
              <a:solidFill>
                <a:srgbClr val="3744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Как по пню срубленного дерева узнать, сколько ему лет?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532440" y="6237312"/>
            <a:ext cx="504056" cy="5383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36510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На срубе чётко видны 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годовые кольца. </a:t>
            </a: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Сколько колец, столько лет.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stump-clipart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6672"/>
            <a:ext cx="5184576" cy="3786037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0" y="6165304"/>
            <a:ext cx="504056" cy="538360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052736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Какая птица подбрасывает свои яйца в чужие гнёзда?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605640" y="6237312"/>
            <a:ext cx="538360" cy="5383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6146" name="Picture 2" descr="C:\Users\Admin\Desktop\25568666.png"/>
          <p:cNvPicPr>
            <a:picLocks noChangeAspect="1" noChangeArrowheads="1"/>
          </p:cNvPicPr>
          <p:nvPr/>
        </p:nvPicPr>
        <p:blipFill>
          <a:blip r:embed="rId3" cstate="print"/>
          <a:srcRect t="3448" r="24787"/>
          <a:stretch>
            <a:fillRect/>
          </a:stretch>
        </p:blipFill>
        <p:spPr bwMode="auto">
          <a:xfrm>
            <a:off x="1115615" y="620688"/>
            <a:ext cx="7380820" cy="50405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27784" y="5445224"/>
            <a:ext cx="33311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назад 12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107504" y="6165304"/>
            <a:ext cx="576064" cy="538360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Какая птица выводит птенцов зимой?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460432" y="6021288"/>
            <a:ext cx="538360" cy="61036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7171" name="Picture 3" descr="C:\Users\Admin\Desktop\23391_html_410c0f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4680520" cy="6236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36096" y="5517232"/>
            <a:ext cx="24746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клёст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зад 9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107504" y="6165304"/>
            <a:ext cx="576064" cy="538360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Перед какой погодой птицы перестают петь?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388424" y="6165304"/>
            <a:ext cx="610368" cy="5383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5085184"/>
            <a:ext cx="66555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перед дождливой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pticy_4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509692" cy="4680520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107504" y="6093296"/>
            <a:ext cx="576064" cy="610368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484784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Кто меняет шубу два раза в год?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460432" y="6165304"/>
            <a:ext cx="538360" cy="5383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5373216"/>
            <a:ext cx="22263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de84f64772d191af35fbfd57cda3dbdb.png"/>
          <p:cNvPicPr>
            <a:picLocks noChangeAspect="1" noChangeArrowheads="1"/>
          </p:cNvPicPr>
          <p:nvPr/>
        </p:nvPicPr>
        <p:blipFill>
          <a:blip r:embed="rId3" cstate="print"/>
          <a:srcRect t="1478" r="3664" b="3928"/>
          <a:stretch>
            <a:fillRect/>
          </a:stretch>
        </p:blipFill>
        <p:spPr bwMode="auto">
          <a:xfrm>
            <a:off x="971600" y="188640"/>
            <a:ext cx="2485401" cy="3384376"/>
          </a:xfrm>
          <a:prstGeom prst="rect">
            <a:avLst/>
          </a:prstGeom>
          <a:noFill/>
        </p:spPr>
      </p:pic>
      <p:pic>
        <p:nvPicPr>
          <p:cNvPr id="9219" name="Picture 3" descr="C:\Users\Admin\Desktop\clip-art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0"/>
            <a:ext cx="2322513" cy="3902075"/>
          </a:xfrm>
          <a:prstGeom prst="rect">
            <a:avLst/>
          </a:prstGeom>
          <a:noFill/>
        </p:spPr>
      </p:pic>
      <p:pic>
        <p:nvPicPr>
          <p:cNvPr id="9220" name="Picture 4" descr="C:\Users\Admin\Desktop\mod_article26465676_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204864"/>
            <a:ext cx="2687406" cy="316039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3789040"/>
            <a:ext cx="18667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3861048"/>
            <a:ext cx="18453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зад 13">
            <a:hlinkClick r:id="rId6" action="ppaction://hlinksldjump" highlightClick="1"/>
            <a:hlinkHover r:id="rId6" action="ppaction://hlinksldjump"/>
          </p:cNvPr>
          <p:cNvSpPr/>
          <p:nvPr/>
        </p:nvSpPr>
        <p:spPr>
          <a:xfrm>
            <a:off x="107504" y="6021288"/>
            <a:ext cx="648072" cy="682376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o-green-forest.png"/>
          <p:cNvPicPr>
            <a:picLocks noChangeAspect="1" noChangeArrowheads="1"/>
          </p:cNvPicPr>
          <p:nvPr/>
        </p:nvPicPr>
        <p:blipFill>
          <a:blip r:embed="rId2" cstate="print"/>
          <a:srcRect l="4598" t="-156"/>
          <a:stretch>
            <a:fillRect/>
          </a:stretch>
        </p:blipFill>
        <p:spPr bwMode="auto">
          <a:xfrm>
            <a:off x="41839" y="935942"/>
            <a:ext cx="9102161" cy="5922059"/>
          </a:xfrm>
          <a:prstGeom prst="rect">
            <a:avLst/>
          </a:prstGeom>
          <a:noFill/>
        </p:spPr>
      </p:pic>
      <p:pic>
        <p:nvPicPr>
          <p:cNvPr id="1026" name="Picture 2" descr="C:\Users\Admin\Desktop\den-leso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547" y="0"/>
            <a:ext cx="9209547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2468" y="476672"/>
            <a:ext cx="9066328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 –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лёгкие нашей планеты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414908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077072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08518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988840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Что теряет лось каждую зиму?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460432" y="6237312"/>
            <a:ext cx="538360" cy="5383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5013176"/>
            <a:ext cx="17668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рога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moose_PNG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4664"/>
            <a:ext cx="5688632" cy="6162684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107504" y="6093296"/>
            <a:ext cx="576064" cy="610368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268760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Куда зайцу бежать удобнее, с горы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или в гору?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460432" y="6165304"/>
            <a:ext cx="538360" cy="61036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10243" name="Picture 3" descr="C:\Users\Admin\Desktop\m52cd11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5760640" cy="4439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зад 9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107504" y="6093296"/>
            <a:ext cx="576064" cy="682376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3645024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 зайца передние ноги короткие, а задние длинные, поэтому легче бежать в гору, а с горы кубарем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 какого дерева шишка?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b118cc5b-d467-4840-a628-49e2ef4afc79_rw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20888"/>
            <a:ext cx="3960440" cy="4281557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460432" y="6165304"/>
            <a:ext cx="538360" cy="5383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5373216"/>
            <a:ext cx="22298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b118cc5b-d467-4840-a628-49e2ef4afc79_rw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75182"/>
            <a:ext cx="4392488" cy="4748636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179512" y="6021288"/>
            <a:ext cx="648072" cy="682376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76672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 какого дерева лист?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pkKG4rcHLAR1Xj13ferPK-gsQSgbzGdaxW1GtKf5AAabivntPNrae6nT8x9JdCM7u6ePasw0cGvMFMf9LnSfqb4P_47PZmBRLFopOmWDvgfoUWxtYqAvL_UUJv2f1V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92896"/>
            <a:ext cx="4608512" cy="4228395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533632" y="6165304"/>
            <a:ext cx="610368" cy="61036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5157192"/>
            <a:ext cx="3482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орешник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pkKG4rcHLAR1Xj13ferPK-gsQSgbzGdaxW1GtKf5AAabivntPNrae6nT8x9JdCM7u6ePasw0cGvMFMf9LnSfqb4P_47PZmBRLFopOmWDvgfoUWxtYqAvL_UUJv2f1V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2656"/>
            <a:ext cx="4608512" cy="4228395"/>
          </a:xfrm>
          <a:prstGeom prst="rect">
            <a:avLst/>
          </a:prstGeom>
          <a:noFill/>
        </p:spPr>
      </p:pic>
      <p:pic>
        <p:nvPicPr>
          <p:cNvPr id="11267" name="Picture 3" descr="C:\Users\Admin\Desktop\257078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140968"/>
            <a:ext cx="4248472" cy="3099908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107504" y="6021288"/>
            <a:ext cx="648072" cy="682376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Разноцветные грибы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Admin\Desktop\0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276872"/>
            <a:ext cx="6079568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460432" y="6093296"/>
            <a:ext cx="538360" cy="61036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87824" y="558924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32040" y="609329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40152" y="5517232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48064" y="486916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5229200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сыроежки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Admin\Desktop\00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48680"/>
            <a:ext cx="6079568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Управляющая кнопка: назад 12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107504" y="6021288"/>
            <a:ext cx="648072" cy="682376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99792" y="3861048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6016" y="306896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99992" y="429309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08104" y="3789040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pic>
        <p:nvPicPr>
          <p:cNvPr id="9" name="Рисунок 8" descr="C:\Users\Admin\Desktop\3628671_lar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Борисоглебск_ВоронежОбл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1444510337_reka-voron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501008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908720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Как узнать о приближении дождя, наблюдая за муравейником?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388424" y="6165304"/>
            <a:ext cx="538360" cy="5383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63080" y="414908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Перед дождём муравьи прячутся в муравейник и закрывают ходы.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dmin\Desktop\main_54548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123994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назад 9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107504" y="6021288"/>
            <a:ext cx="648072" cy="682376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484784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 кого уши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 ногах?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460432" y="6165304"/>
            <a:ext cx="466352" cy="5383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5013176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у кузнечика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Кузнечик-фото.png"/>
          <p:cNvPicPr>
            <a:picLocks noChangeAspect="1" noChangeArrowheads="1"/>
          </p:cNvPicPr>
          <p:nvPr/>
        </p:nvPicPr>
        <p:blipFill>
          <a:blip r:embed="rId3" cstate="print"/>
          <a:srcRect l="21116"/>
          <a:stretch>
            <a:fillRect/>
          </a:stretch>
        </p:blipFill>
        <p:spPr bwMode="auto">
          <a:xfrm>
            <a:off x="0" y="548680"/>
            <a:ext cx="6861471" cy="4104456"/>
          </a:xfrm>
          <a:prstGeom prst="rect">
            <a:avLst/>
          </a:prstGeom>
          <a:noFill/>
        </p:spPr>
      </p:pic>
      <p:sp>
        <p:nvSpPr>
          <p:cNvPr id="10" name="Управляющая кнопка: назад 9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107504" y="6093296"/>
            <a:ext cx="576064" cy="620688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Кто охраняет лесную полянку от вредных мух?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532440" y="6165304"/>
            <a:ext cx="538360" cy="61036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pic>
        <p:nvPicPr>
          <p:cNvPr id="4" name="Picture 2" descr="C:\Users\Admin\Desktop\dragonfly_001.png"/>
          <p:cNvPicPr>
            <a:picLocks noChangeAspect="1" noChangeArrowheads="1"/>
          </p:cNvPicPr>
          <p:nvPr/>
        </p:nvPicPr>
        <p:blipFill>
          <a:blip r:embed="rId3" cstate="print"/>
          <a:srcRect l="5740" t="3393" r="8158" b="5009"/>
          <a:stretch>
            <a:fillRect/>
          </a:stretch>
        </p:blipFill>
        <p:spPr bwMode="auto">
          <a:xfrm>
            <a:off x="1619672" y="0"/>
            <a:ext cx="5688632" cy="51197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5373216"/>
            <a:ext cx="39548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стрекозы 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зад 7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179512" y="6021288"/>
            <a:ext cx="648072" cy="648072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sohran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2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32497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700808"/>
            <a:ext cx="84247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 информации</a:t>
            </a:r>
          </a:p>
          <a:p>
            <a:r>
              <a:rPr lang="ru-RU" dirty="0" smtClean="0"/>
              <a:t>"Экологическое ассорти", ПедСовет,2001 г., №6</a:t>
            </a:r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komanda</a:t>
            </a:r>
            <a:r>
              <a:rPr lang="ru-RU" dirty="0" smtClean="0"/>
              <a:t>-</a:t>
            </a:r>
            <a:r>
              <a:rPr lang="en-US" dirty="0" smtClean="0"/>
              <a:t>k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 smtClean="0"/>
          </a:p>
          <a:p>
            <a:r>
              <a:rPr lang="en-US" dirty="0" smtClean="0"/>
              <a:t>https</a:t>
            </a:r>
            <a:r>
              <a:rPr lang="ru-RU" dirty="0" smtClean="0"/>
              <a:t>://</a:t>
            </a:r>
            <a:r>
              <a:rPr lang="en-US" dirty="0" smtClean="0"/>
              <a:t>ok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voronazapoved</a:t>
            </a:r>
            <a:r>
              <a:rPr lang="ru-RU" dirty="0" smtClean="0"/>
              <a:t> Животный мир Тамбовской области Фауна этих лесов...</a:t>
            </a:r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pozdravok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pozdravleniya</a:t>
            </a:r>
            <a:r>
              <a:rPr lang="ru-RU" dirty="0" smtClean="0"/>
              <a:t>/</a:t>
            </a:r>
            <a:r>
              <a:rPr lang="en-US" dirty="0" err="1" smtClean="0"/>
              <a:t>prazdniki</a:t>
            </a:r>
            <a:r>
              <a:rPr lang="ru-RU" dirty="0" smtClean="0"/>
              <a:t>/</a:t>
            </a:r>
            <a:r>
              <a:rPr lang="en-US" dirty="0" smtClean="0"/>
              <a:t>den</a:t>
            </a:r>
            <a:r>
              <a:rPr lang="ru-RU" dirty="0" smtClean="0"/>
              <a:t>-</a:t>
            </a:r>
            <a:r>
              <a:rPr lang="en-US" dirty="0" err="1" smtClean="0"/>
              <a:t>lesa</a:t>
            </a:r>
            <a:r>
              <a:rPr lang="ru-RU" dirty="0" smtClean="0"/>
              <a:t>/</a:t>
            </a:r>
          </a:p>
          <a:p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pozdravok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/</a:t>
            </a:r>
            <a:r>
              <a:rPr lang="en-US" dirty="0" err="1" smtClean="0"/>
              <a:t>pozdravleniya</a:t>
            </a:r>
            <a:r>
              <a:rPr lang="ru-RU" dirty="0" smtClean="0"/>
              <a:t>/</a:t>
            </a:r>
            <a:r>
              <a:rPr lang="en-US" dirty="0" err="1" smtClean="0"/>
              <a:t>prazdniki</a:t>
            </a:r>
            <a:r>
              <a:rPr lang="ru-RU" dirty="0" smtClean="0"/>
              <a:t>/</a:t>
            </a:r>
            <a:r>
              <a:rPr lang="en-US" dirty="0" smtClean="0"/>
              <a:t>den</a:t>
            </a:r>
            <a:r>
              <a:rPr lang="ru-RU" dirty="0" smtClean="0"/>
              <a:t>-</a:t>
            </a:r>
            <a:r>
              <a:rPr lang="en-US" dirty="0" err="1" smtClean="0"/>
              <a:t>lesa</a:t>
            </a:r>
            <a:r>
              <a:rPr lang="ru-RU" dirty="0" smtClean="0"/>
              <a:t>/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pic>
        <p:nvPicPr>
          <p:cNvPr id="6" name="Рисунок 5" descr="C:\Users\Admin\Desktop\1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8208912" cy="288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logotip-kopiya-640x5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8640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voroninskiy_zapovednik.jpg"/>
          <p:cNvPicPr/>
          <p:nvPr/>
        </p:nvPicPr>
        <p:blipFill>
          <a:blip r:embed="rId5" cstate="print"/>
          <a:srcRect t="19372"/>
          <a:stretch>
            <a:fillRect/>
          </a:stretch>
        </p:blipFill>
        <p:spPr bwMode="auto">
          <a:xfrm>
            <a:off x="1763688" y="3212976"/>
            <a:ext cx="590465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420888"/>
            <a:ext cx="1512168" cy="10801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2D3818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10</a:t>
            </a:r>
            <a:endParaRPr lang="ru-RU" sz="6000" b="1" dirty="0">
              <a:solidFill>
                <a:srgbClr val="2D3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2420888"/>
            <a:ext cx="1512168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10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2420888"/>
            <a:ext cx="1512168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10</a:t>
            </a:r>
            <a:endParaRPr lang="ru-RU" sz="6000" b="1" dirty="0">
              <a:solidFill>
                <a:srgbClr val="3E17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420888"/>
            <a:ext cx="1512168" cy="10801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10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7452320" y="2420888"/>
            <a:ext cx="1512168" cy="10801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10</a:t>
            </a:r>
            <a:endParaRPr lang="ru-RU" sz="6000" b="1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861048"/>
            <a:ext cx="1512168" cy="122413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2D3818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20</a:t>
            </a:r>
            <a:endParaRPr lang="ru-RU" sz="6000" b="1" dirty="0">
              <a:solidFill>
                <a:srgbClr val="2D3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373216"/>
            <a:ext cx="1512168" cy="115212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2D3818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30</a:t>
            </a:r>
            <a:endParaRPr lang="ru-RU" sz="6000" b="1" dirty="0">
              <a:solidFill>
                <a:srgbClr val="2D3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3861048"/>
            <a:ext cx="1512168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20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51920" y="3861048"/>
            <a:ext cx="1512168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20</a:t>
            </a:r>
            <a:endParaRPr lang="ru-RU" sz="6000" b="1" dirty="0">
              <a:solidFill>
                <a:srgbClr val="3E17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5373216"/>
            <a:ext cx="1512168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30</a:t>
            </a:r>
            <a:endParaRPr lang="ru-RU" sz="6000" b="1" dirty="0">
              <a:solidFill>
                <a:srgbClr val="3E17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3861048"/>
            <a:ext cx="1512168" cy="122413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20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452320" y="3861048"/>
            <a:ext cx="1512168" cy="12241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20</a:t>
            </a:r>
            <a:endParaRPr lang="ru-RU" sz="6000" b="1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52320" y="5373216"/>
            <a:ext cx="1512168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492303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30</a:t>
            </a:r>
            <a:endParaRPr lang="ru-RU" sz="6000" b="1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1720" y="5373216"/>
            <a:ext cx="1512168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30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5373216"/>
            <a:ext cx="1512168" cy="11521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30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116632"/>
            <a:ext cx="81788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Экологический калейдоскоп</a:t>
            </a:r>
            <a:endParaRPr lang="ru-RU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1052736"/>
            <a:ext cx="1512168" cy="10801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2D38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51720" y="1052736"/>
            <a:ext cx="1512168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1052736"/>
            <a:ext cx="1512168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3E17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3E17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24128" y="1052736"/>
            <a:ext cx="1512168" cy="10801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Картинка -загадка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>
            <a:hlinkClick r:id="rId7" action="ppaction://hlinksldjump"/>
          </p:cNvPr>
          <p:cNvSpPr/>
          <p:nvPr/>
        </p:nvSpPr>
        <p:spPr>
          <a:xfrm>
            <a:off x="7452320" y="1052736"/>
            <a:ext cx="1512168" cy="10801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4923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209992_html_m106211f5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6638" y="1196752"/>
            <a:ext cx="797009" cy="855468"/>
          </a:xfrm>
          <a:prstGeom prst="rect">
            <a:avLst/>
          </a:prstGeom>
          <a:noFill/>
        </p:spPr>
      </p:pic>
      <p:pic>
        <p:nvPicPr>
          <p:cNvPr id="1028" name="Picture 4" descr="C:\Users\Admin\Desktop\aa5e43d6360d.png"/>
          <p:cNvPicPr>
            <a:picLocks noChangeAspect="1" noChangeArrowheads="1"/>
          </p:cNvPicPr>
          <p:nvPr/>
        </p:nvPicPr>
        <p:blipFill>
          <a:blip r:embed="rId20" cstate="print"/>
          <a:srcRect r="5882" b="49291"/>
          <a:stretch>
            <a:fillRect/>
          </a:stretch>
        </p:blipFill>
        <p:spPr bwMode="auto">
          <a:xfrm>
            <a:off x="2267744" y="1268760"/>
            <a:ext cx="1040843" cy="715579"/>
          </a:xfrm>
          <a:prstGeom prst="rect">
            <a:avLst/>
          </a:prstGeom>
          <a:noFill/>
        </p:spPr>
      </p:pic>
      <p:pic>
        <p:nvPicPr>
          <p:cNvPr id="1029" name="Picture 5" descr="C:\Users\Admin\Desktop\grasshopper_PNG29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96336" y="1268760"/>
            <a:ext cx="1208879" cy="740942"/>
          </a:xfrm>
          <a:prstGeom prst="rect">
            <a:avLst/>
          </a:prstGeom>
          <a:noFill/>
        </p:spPr>
      </p:pic>
      <p:pic>
        <p:nvPicPr>
          <p:cNvPr id="1030" name="Picture 6" descr="C:\Users\Admin\Desktop\s1200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139952" y="1196752"/>
            <a:ext cx="936104" cy="836188"/>
          </a:xfrm>
          <a:prstGeom prst="rect">
            <a:avLst/>
          </a:prstGeom>
          <a:noFill/>
        </p:spPr>
      </p:pic>
      <p:sp>
        <p:nvSpPr>
          <p:cNvPr id="31" name="Управляющая кнопка: далее 30">
            <a:hlinkClick r:id="" action="ppaction://noaction" highlightClick="1"/>
            <a:hlinkHover r:id="rId23" action="ppaction://hlinksldjump"/>
          </p:cNvPr>
          <p:cNvSpPr/>
          <p:nvPr/>
        </p:nvSpPr>
        <p:spPr>
          <a:xfrm>
            <a:off x="8748464" y="6535664"/>
            <a:ext cx="395536" cy="32233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340768"/>
            <a:ext cx="58728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Дерево –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символ нашей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Родины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316416" y="6021288"/>
            <a:ext cx="610368" cy="61036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8" name="Picture 2" descr="C:\Users\Admin\Desktop\57875f1952f82155e8cb7af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8112393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11760" y="5445224"/>
            <a:ext cx="25330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зад 9">
            <a:hlinkClick r:id="rId2" action="ppaction://hlinksldjump" highlightClick="1"/>
            <a:hlinkHover r:id="rId2" action="ppaction://hlinksldjump"/>
          </p:cNvPr>
          <p:cNvSpPr/>
          <p:nvPr/>
        </p:nvSpPr>
        <p:spPr>
          <a:xfrm>
            <a:off x="107504" y="6093296"/>
            <a:ext cx="576064" cy="610368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268760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Что за трава, которую и слепые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знают?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  <a:hlinkHover r:id="" action="ppaction://hlinkshowjump?jump=nextslide"/>
          </p:cNvPr>
          <p:cNvSpPr/>
          <p:nvPr/>
        </p:nvSpPr>
        <p:spPr>
          <a:xfrm>
            <a:off x="8460432" y="6237312"/>
            <a:ext cx="538360" cy="53836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32497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1027" name="Picture 3" descr="C:\Users\Admin\Desktop\nettle_PNG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6744524" cy="61680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99792" y="5589240"/>
            <a:ext cx="3198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крапива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зад 9">
            <a:hlinkClick r:id="rId4" action="ppaction://hlinksldjump" highlightClick="1"/>
            <a:hlinkHover r:id="rId4" action="ppaction://hlinksldjump"/>
          </p:cNvPr>
          <p:cNvSpPr/>
          <p:nvPr/>
        </p:nvSpPr>
        <p:spPr>
          <a:xfrm>
            <a:off x="179512" y="6093296"/>
            <a:ext cx="576064" cy="610368"/>
          </a:xfrm>
          <a:prstGeom prst="actionButtonBackPreviou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228</Words>
  <Application>Microsoft Office PowerPoint</Application>
  <PresentationFormat>Экран (4:3)</PresentationFormat>
  <Paragraphs>72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68</cp:revision>
  <dcterms:created xsi:type="dcterms:W3CDTF">2019-03-10T08:02:58Z</dcterms:created>
  <dcterms:modified xsi:type="dcterms:W3CDTF">2023-04-02T11:15:40Z</dcterms:modified>
</cp:coreProperties>
</file>