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308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6" r:id="rId25"/>
    <p:sldId id="287" r:id="rId26"/>
    <p:sldId id="288" r:id="rId27"/>
    <p:sldId id="311" r:id="rId28"/>
    <p:sldId id="289" r:id="rId29"/>
    <p:sldId id="313" r:id="rId30"/>
    <p:sldId id="299" r:id="rId31"/>
    <p:sldId id="300" r:id="rId32"/>
    <p:sldId id="303" r:id="rId33"/>
    <p:sldId id="30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15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7DF-401B-4BD0-8EDA-5E3D8BA7B577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7135-3403-4C56-9E71-060B08530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7DF-401B-4BD0-8EDA-5E3D8BA7B577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7135-3403-4C56-9E71-060B08530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7DF-401B-4BD0-8EDA-5E3D8BA7B577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7135-3403-4C56-9E71-060B08530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7DF-401B-4BD0-8EDA-5E3D8BA7B577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7135-3403-4C56-9E71-060B08530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7DF-401B-4BD0-8EDA-5E3D8BA7B577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7135-3403-4C56-9E71-060B08530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7DF-401B-4BD0-8EDA-5E3D8BA7B577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7135-3403-4C56-9E71-060B08530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7DF-401B-4BD0-8EDA-5E3D8BA7B577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7135-3403-4C56-9E71-060B08530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7DF-401B-4BD0-8EDA-5E3D8BA7B577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7135-3403-4C56-9E71-060B08530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7DF-401B-4BD0-8EDA-5E3D8BA7B577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7135-3403-4C56-9E71-060B08530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7DF-401B-4BD0-8EDA-5E3D8BA7B577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7135-3403-4C56-9E71-060B08530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A7DF-401B-4BD0-8EDA-5E3D8BA7B577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77135-3403-4C56-9E71-060B08530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3A7DF-401B-4BD0-8EDA-5E3D8BA7B577}" type="datetimeFigureOut">
              <a:rPr lang="ru-RU" smtClean="0"/>
              <a:pPr/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77135-3403-4C56-9E71-060B08530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1%83%D1%81%D1%81%D0%BA%D0%B0%D1%8F_%D0%BB%D0%B8%D1%82%D0%B5%D1%80%D0%B0%D1%82%D1%83%D1%80%D0%B0" TargetMode="External"/><Relationship Id="rId13" Type="http://schemas.openxmlformats.org/officeDocument/2006/relationships/hyperlink" Target="https://ru.wikipedia.org/wiki/%D0%9B%D0%B8%D1%82%D0%B5%D1%80%D0%B0%D1%82%D1%83%D1%80%D0%BE%D0%B2%D0%B5%D0%B4%D0%B5%D0%BD%D0%B8%D0%B5" TargetMode="External"/><Relationship Id="rId3" Type="http://schemas.openxmlformats.org/officeDocument/2006/relationships/hyperlink" Target="https://ru.wikipedia.org/wiki/13_%D0%B4%D0%B5%D0%BA%D0%B0%D0%B1%D1%80%D1%8F" TargetMode="External"/><Relationship Id="rId7" Type="http://schemas.openxmlformats.org/officeDocument/2006/relationships/hyperlink" Target="https://ru.wikipedia.org/wiki/1924_%D0%B3%D0%BE%D0%B4" TargetMode="External"/><Relationship Id="rId12" Type="http://schemas.openxmlformats.org/officeDocument/2006/relationships/hyperlink" Target="https://ru.wikipedia.org/wiki/%D0%9F%D0%B5%D1%80%D0%B5%D0%B2%D0%BE%D0%B4" TargetMode="External"/><Relationship Id="rId2" Type="http://schemas.openxmlformats.org/officeDocument/2006/relationships/image" Target="../media/image3.jpeg"/><Relationship Id="rId16" Type="http://schemas.openxmlformats.org/officeDocument/2006/relationships/hyperlink" Target="https://ru.wikipedia.org/wiki/%D0%A1%D0%B8%D0%BC%D0%B2%D0%BE%D0%BB%D0%B8%D0%B7%D0%B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9_%D0%BE%D0%BA%D1%82%D1%8F%D0%B1%D1%80%D1%8F" TargetMode="External"/><Relationship Id="rId11" Type="http://schemas.openxmlformats.org/officeDocument/2006/relationships/hyperlink" Target="https://ru.wikipedia.org/wiki/%D0%94%D1%80%D0%B0%D0%BC%D0%B0%D1%82%D1%83%D1%80%D0%B3" TargetMode="External"/><Relationship Id="rId5" Type="http://schemas.openxmlformats.org/officeDocument/2006/relationships/hyperlink" Target="https://ru.wikipedia.org/wiki/%D0%9C%D0%BE%D1%81%D0%BA%D0%B2%D0%B0" TargetMode="External"/><Relationship Id="rId15" Type="http://schemas.openxmlformats.org/officeDocument/2006/relationships/hyperlink" Target="https://ru.wikipedia.org/wiki/%D0%98%D1%81%D1%82%D0%BE%D1%80%D0%B8%D1%8F" TargetMode="External"/><Relationship Id="rId10" Type="http://schemas.openxmlformats.org/officeDocument/2006/relationships/hyperlink" Target="https://ru.wikipedia.org/wiki/%D0%9F%D1%80%D0%BE%D0%B7%D0%B0%D0%B8%D0%BA" TargetMode="External"/><Relationship Id="rId4" Type="http://schemas.openxmlformats.org/officeDocument/2006/relationships/hyperlink" Target="https://ru.wikipedia.org/wiki/1873_%D0%B3%D0%BE%D0%B4" TargetMode="External"/><Relationship Id="rId9" Type="http://schemas.openxmlformats.org/officeDocument/2006/relationships/hyperlink" Target="https://ru.wikipedia.org/wiki/%D0%9F%D0%BE%D1%8D%D1%82" TargetMode="External"/><Relationship Id="rId14" Type="http://schemas.openxmlformats.org/officeDocument/2006/relationships/hyperlink" Target="https://ru.wikipedia.org/wiki/%D0%9B%D0%B8%D1%82%D0%B5%D1%80%D0%B0%D1%82%D1%83%D1%80%D0%BD%D1%8B%D0%B9_%D0%BA%D1%80%D0%B8%D1%82%D0%B8%D0%BA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2%D0%BE%D0%BB%D1%81%D1%82%D0%BE%D0%B9,_%D0%9B%D0%B5%D0%B2_%D0%9D%D0%B8%D0%BA%D0%BE%D0%BB%D0%B0%D0%B5%D0%B2%D0%B8%D1%87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etImag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31" y="548680"/>
            <a:ext cx="9078969" cy="55892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"/>
            <a:ext cx="7772400" cy="6926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Что не увидел Брюсов…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6093296"/>
            <a:ext cx="6400800" cy="764704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Чем славится </a:t>
            </a:r>
            <a:r>
              <a:rPr lang="ru-RU" b="1" dirty="0" err="1" smtClean="0">
                <a:solidFill>
                  <a:schemeClr val="tx1"/>
                </a:solidFill>
              </a:rPr>
              <a:t>Лопасня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J:\книги\книги по селам\История Чеховского района\ГОрод ЧЕхов\Почтовая\SUC554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J:\книги\книги по селам\История Чеховского района\ГОрод ЧЕхов\Фото старой Лопасни\Save0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96928" cy="6525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7308304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Чехов прежде и теперь</a:t>
            </a:r>
            <a:endParaRPr lang="ru-RU" dirty="0"/>
          </a:p>
        </p:txBody>
      </p:sp>
      <p:pic>
        <p:nvPicPr>
          <p:cNvPr id="6148" name="Picture 2" descr="C:\Documents and Settings\Дудин\Рабочий стол\День города\фотовыставка\фотографии\Московская\Чехов и гортеатр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75"/>
            <a:ext cx="18573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3" descr="C:\Documents and Settings\Дудин\Рабочий стол\День города\фотовыставка\фотографии\Московская\Чехов и гортеат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923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4" descr="C:\Documents and Settings\Дудин\Рабочий стол\День города\фотовыставка\фотографии\Московская\Городской Сов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57688"/>
            <a:ext cx="190023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5" descr="C:\Documents and Settings\Дудин\Рабочий стол\День города\фотовыставка\фотографии\Московская\Городской Совет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43563"/>
            <a:ext cx="182245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6" descr="C:\Documents and Settings\Дудин\Рабочий стол\День города\фотовыставка\фотографии\вокзал\станция Чехов (Лопасня) Железная дорога построена в 1968 г.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86063"/>
            <a:ext cx="186213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7" descr="C:\Documents and Settings\Дудин\Рабочий стол\День города\фотовыставка\фотографии\Советская площадь\площадь Тан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6187" y="2276872"/>
            <a:ext cx="6120229" cy="408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7396" name="Picture 4" descr="getImage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239000" cy="69269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Московская, 14</a:t>
            </a:r>
            <a:endParaRPr lang="ru-RU" dirty="0"/>
          </a:p>
        </p:txBody>
      </p:sp>
      <p:pic>
        <p:nvPicPr>
          <p:cNvPr id="12291" name="Picture 2" descr="C:\Documents and Settings\Дудин\Рабочий стол\День города\фотовыставка\виртуальная экскурсия\круг первый\IMG_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4704"/>
            <a:ext cx="9144000" cy="6096000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Призывной пункт Военкомата</a:t>
            </a:r>
            <a:endParaRPr lang="ru-RU" dirty="0"/>
          </a:p>
        </p:txBody>
      </p:sp>
      <p:pic>
        <p:nvPicPr>
          <p:cNvPr id="13315" name="Picture 2" descr="C:\Documents and Settings\Дудин\Рабочий стол\День города\фотовыставка\виртуальная экскурсия\круг первый\SUC55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4872" y="764704"/>
            <a:ext cx="8123064" cy="6093296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err="1" smtClean="0"/>
              <a:t>Лопасненское</a:t>
            </a:r>
            <a:r>
              <a:rPr lang="ru-RU" dirty="0" smtClean="0"/>
              <a:t> почтово-телеграфное отделение</a:t>
            </a:r>
            <a:endParaRPr lang="ru-RU" dirty="0"/>
          </a:p>
        </p:txBody>
      </p:sp>
      <p:pic>
        <p:nvPicPr>
          <p:cNvPr id="14339" name="Picture 2" descr="C:\Documents and Settings\Дудин\Рабочий стол\День города\фотовыставка\виртуальная экскурсия\круг первый\SUC554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1267844"/>
            <a:ext cx="7452320" cy="5590156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Московская, 22</a:t>
            </a:r>
            <a:endParaRPr lang="ru-RU" dirty="0"/>
          </a:p>
        </p:txBody>
      </p:sp>
      <p:pic>
        <p:nvPicPr>
          <p:cNvPr id="15363" name="Picture 2" descr="C:\Documents and Settings\Дудин\Рабочий стол\День города\фотовыставка\виртуальная экскурсия\круг первый\SUC554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997770"/>
            <a:ext cx="7812360" cy="5860230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Вневедомственная охрана</a:t>
            </a:r>
            <a:endParaRPr lang="ru-RU" dirty="0"/>
          </a:p>
        </p:txBody>
      </p:sp>
      <p:pic>
        <p:nvPicPr>
          <p:cNvPr id="16387" name="Picture 2" descr="C:\Documents and Settings\Дудин\Рабочий стол\День города\фотовыставка\виртуальная экскурсия\круг первый\SUC55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980728"/>
            <a:ext cx="7835078" cy="5877272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Московская, 38</a:t>
            </a:r>
            <a:endParaRPr lang="ru-RU" dirty="0"/>
          </a:p>
        </p:txBody>
      </p:sp>
      <p:pic>
        <p:nvPicPr>
          <p:cNvPr id="17411" name="Picture 2" descr="C:\Documents and Settings\Дудин\Рабочий стол\День города\фотовыставка\виртуальная экскурсия\круг первый\SUC55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889740"/>
            <a:ext cx="7956376" cy="5968260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63" cy="666936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667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Почтовая, 27</a:t>
            </a:r>
            <a:endParaRPr lang="ru-RU" dirty="0"/>
          </a:p>
        </p:txBody>
      </p:sp>
      <p:pic>
        <p:nvPicPr>
          <p:cNvPr id="18435" name="Picture 2" descr="C:\Documents and Settings\Дудин\Рабочий стол\День города\фотовыставка\виртуальная экскурсия\круг первый\SUC554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727695"/>
            <a:ext cx="8172400" cy="6130305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Московская, 40</a:t>
            </a:r>
            <a:endParaRPr lang="ru-RU" dirty="0"/>
          </a:p>
        </p:txBody>
      </p:sp>
      <p:pic>
        <p:nvPicPr>
          <p:cNvPr id="19459" name="Picture 2" descr="C:\Documents and Settings\Дудин\Рабочий стол\День города\фотовыставка\виртуальная экскурсия\круг первый\сканирование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" y="764704"/>
            <a:ext cx="9232101" cy="609329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868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err="1" smtClean="0"/>
              <a:t>Гарнаева</a:t>
            </a:r>
            <a:r>
              <a:rPr lang="ru-RU" dirty="0" smtClean="0"/>
              <a:t>, 20</a:t>
            </a:r>
            <a:endParaRPr lang="ru-RU" dirty="0"/>
          </a:p>
        </p:txBody>
      </p:sp>
      <p:pic>
        <p:nvPicPr>
          <p:cNvPr id="20483" name="Picture 2" descr="C:\Documents and Settings\Дудин\Рабочий стол\День города\фотовыставка\виртуальная экскурсия\круг первый\SUC55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727695"/>
            <a:ext cx="8172400" cy="613030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239000" cy="69269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Школа №6</a:t>
            </a:r>
            <a:endParaRPr lang="ru-RU" dirty="0"/>
          </a:p>
        </p:txBody>
      </p:sp>
      <p:pic>
        <p:nvPicPr>
          <p:cNvPr id="21507" name="Picture 2" descr="C:\Documents and Settings\Дудин\Рабочий стол\День города\фотовыставка\виртуальная экскурсия\круг первый\SUC56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673681"/>
            <a:ext cx="8244408" cy="618431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239000" cy="83671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Церковь Иоанна Предтечи</a:t>
            </a:r>
            <a:endParaRPr lang="ru-RU" dirty="0"/>
          </a:p>
        </p:txBody>
      </p:sp>
      <p:pic>
        <p:nvPicPr>
          <p:cNvPr id="24579" name="Picture 2" descr="C:\Documents and Settings\Дудин\Рабочий стол\День города\фотовыставка\виртуальная экскурсия\круг второй\безымянный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688" y="841290"/>
            <a:ext cx="5652120" cy="601671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7809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Усадьба Свербеевых</a:t>
            </a:r>
            <a:endParaRPr lang="ru-RU" dirty="0"/>
          </a:p>
        </p:txBody>
      </p:sp>
      <p:sp>
        <p:nvSpPr>
          <p:cNvPr id="25603" name="Текст 5"/>
          <p:cNvSpPr>
            <a:spLocks noGrp="1"/>
          </p:cNvSpPr>
          <p:nvPr>
            <p:ph type="body" idx="1"/>
          </p:nvPr>
        </p:nvSpPr>
        <p:spPr>
          <a:xfrm>
            <a:off x="683568" y="4725144"/>
            <a:ext cx="3521075" cy="457200"/>
          </a:xfrm>
        </p:spPr>
        <p:txBody>
          <a:bodyPr/>
          <a:lstStyle/>
          <a:p>
            <a:pPr eaLnBrk="1" hangingPunct="1"/>
            <a:r>
              <a:rPr lang="ru-RU" dirty="0" smtClean="0"/>
              <a:t>Советское время</a:t>
            </a:r>
          </a:p>
        </p:txBody>
      </p:sp>
      <p:sp>
        <p:nvSpPr>
          <p:cNvPr id="25604" name="Текст 6"/>
          <p:cNvSpPr>
            <a:spLocks noGrp="1"/>
          </p:cNvSpPr>
          <p:nvPr>
            <p:ph type="body" sz="half" idx="3"/>
          </p:nvPr>
        </p:nvSpPr>
        <p:spPr>
          <a:xfrm>
            <a:off x="5220072" y="4653136"/>
            <a:ext cx="3521075" cy="457200"/>
          </a:xfrm>
        </p:spPr>
        <p:txBody>
          <a:bodyPr/>
          <a:lstStyle/>
          <a:p>
            <a:pPr eaLnBrk="1" hangingPunct="1"/>
            <a:r>
              <a:rPr lang="ru-RU" dirty="0" smtClean="0"/>
              <a:t>Настоящее время</a:t>
            </a:r>
          </a:p>
        </p:txBody>
      </p:sp>
      <p:pic>
        <p:nvPicPr>
          <p:cNvPr id="25605" name="Picture 2" descr="C:\Documents and Settings\Дудин\Рабочий стол\День города\фотовыставка\виртуальная экскурсия\круг второй\Солнышково усадьба Свербеева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08720"/>
            <a:ext cx="4568926" cy="3312368"/>
          </a:xfrm>
          <a:noFill/>
        </p:spPr>
      </p:pic>
      <p:pic>
        <p:nvPicPr>
          <p:cNvPr id="25606" name="Picture 3" descr="C:\Documents and Settings\Дудин\Рабочий стол\День города\фотовыставка\виртуальная экскурсия\круг второй\SUC5635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8837" y="908720"/>
            <a:ext cx="4415164" cy="331236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239000" cy="83671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err="1" smtClean="0"/>
              <a:t>Солнышевская</a:t>
            </a:r>
            <a:r>
              <a:rPr lang="ru-RU" dirty="0" smtClean="0"/>
              <a:t> школа</a:t>
            </a:r>
            <a:endParaRPr lang="ru-RU" dirty="0"/>
          </a:p>
        </p:txBody>
      </p:sp>
      <p:pic>
        <p:nvPicPr>
          <p:cNvPr id="26627" name="Picture 2" descr="C:\Documents and Settings\Дудин\Рабочий стол\День города\фотовыставка\виртуальная экскурсия\круг второй\SUC563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051784"/>
            <a:ext cx="7740352" cy="580621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пк\Pictures\презентации\фотовыставка\фотографии\вокзал\IMG_0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Музей </a:t>
            </a:r>
            <a:r>
              <a:rPr lang="ru-RU" dirty="0"/>
              <a:t>п</a:t>
            </a:r>
            <a:r>
              <a:rPr lang="ru-RU" dirty="0" smtClean="0"/>
              <a:t>исем А.П. Чехова</a:t>
            </a:r>
            <a:endParaRPr lang="ru-RU" dirty="0"/>
          </a:p>
        </p:txBody>
      </p:sp>
      <p:pic>
        <p:nvPicPr>
          <p:cNvPr id="27651" name="Picture 2" descr="C:\Documents and Settings\Дудин\Рабочий стол\День города\фотовыставка\виртуальная экскурсия\круг второй\безымянный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028031"/>
            <a:ext cx="7596336" cy="582996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J:\книги\книги по селам\Бадеево\сканирование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7012" cy="5373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3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032448" cy="5611013"/>
          </a:xfrm>
        </p:spPr>
      </p:pic>
      <p:sp>
        <p:nvSpPr>
          <p:cNvPr id="5" name="Прямоугольник 4"/>
          <p:cNvSpPr/>
          <p:nvPr/>
        </p:nvSpPr>
        <p:spPr>
          <a:xfrm>
            <a:off x="4283968" y="260648"/>
            <a:ext cx="486003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prstClr val="black"/>
                </a:solidFill>
                <a:ea typeface="+mj-ea"/>
                <a:cs typeface="+mj-cs"/>
              </a:rPr>
              <a:t>Вале́рий</a:t>
            </a:r>
            <a:r>
              <a:rPr lang="ru-RU" sz="32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3200" b="1" dirty="0" err="1">
                <a:solidFill>
                  <a:prstClr val="black"/>
                </a:solidFill>
                <a:ea typeface="+mj-ea"/>
                <a:cs typeface="+mj-cs"/>
              </a:rPr>
              <a:t>Я́ковлевич</a:t>
            </a:r>
            <a:r>
              <a:rPr lang="ru-RU" sz="32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3200" b="1" dirty="0" err="1">
                <a:solidFill>
                  <a:prstClr val="black"/>
                </a:solidFill>
                <a:ea typeface="+mj-ea"/>
                <a:cs typeface="+mj-cs"/>
              </a:rPr>
              <a:t>Брю́сов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> </a:t>
            </a:r>
            <a:r>
              <a:rPr lang="ru-RU" sz="3200" dirty="0" smtClean="0">
                <a:solidFill>
                  <a:prstClr val="black"/>
                </a:solidFill>
                <a:ea typeface="+mj-ea"/>
                <a:cs typeface="+mj-cs"/>
              </a:rPr>
              <a:t>(</a:t>
            </a:r>
            <a:r>
              <a:rPr lang="ru-RU" sz="3200" dirty="0" smtClean="0">
                <a:ea typeface="+mj-ea"/>
                <a:cs typeface="+mj-cs"/>
                <a:hlinkClick r:id="rId3" tooltip="13 декабря"/>
              </a:rPr>
              <a:t>13</a:t>
            </a:r>
            <a:r>
              <a:rPr lang="ru-RU" sz="3200" dirty="0">
                <a:ea typeface="+mj-ea"/>
                <a:cs typeface="+mj-cs"/>
                <a:hlinkClick r:id="rId3" tooltip="13 декабря"/>
              </a:rPr>
              <a:t> </a:t>
            </a:r>
            <a:r>
              <a:rPr lang="ru-RU" sz="3200" dirty="0" smtClean="0">
                <a:ea typeface="+mj-ea"/>
                <a:cs typeface="+mj-cs"/>
                <a:hlinkClick r:id="rId3" tooltip="13 декабря"/>
              </a:rPr>
              <a:t>декабря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> 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  <a:hlinkClick r:id="rId4" tooltip="1873 год"/>
              </a:rPr>
              <a:t>1873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>, 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  <a:hlinkClick r:id="rId5" tooltip="Москва"/>
              </a:rPr>
              <a:t>Москва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> — 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  <a:hlinkClick r:id="rId6" tooltip="9 октября"/>
              </a:rPr>
              <a:t>9 октября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> 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  <a:hlinkClick r:id="rId7" tooltip="1924 год"/>
              </a:rPr>
              <a:t>1924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>, Москва) — </a:t>
            </a:r>
            <a:r>
              <a:rPr lang="ru-RU" sz="3200" u="sng" dirty="0">
                <a:solidFill>
                  <a:prstClr val="black"/>
                </a:solidFill>
                <a:ea typeface="+mj-ea"/>
                <a:cs typeface="+mj-cs"/>
                <a:hlinkClick r:id="rId8" tooltip="Русская литература"/>
              </a:rPr>
              <a:t>русский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> 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  <a:hlinkClick r:id="rId9" tooltip="Поэт"/>
              </a:rPr>
              <a:t>поэт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>, 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  <a:hlinkClick r:id="rId10" tooltip="Прозаик"/>
              </a:rPr>
              <a:t>прозаик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>, </a:t>
            </a:r>
            <a:r>
              <a:rPr lang="ru-RU" sz="3200" dirty="0" smtClean="0">
                <a:solidFill>
                  <a:prstClr val="black"/>
                </a:solidFill>
                <a:ea typeface="+mj-ea"/>
                <a:cs typeface="+mj-cs"/>
              </a:rPr>
              <a:t>    </a:t>
            </a:r>
            <a:r>
              <a:rPr lang="ru-RU" sz="3200" dirty="0" err="1" smtClean="0">
                <a:solidFill>
                  <a:prstClr val="black"/>
                </a:solidFill>
                <a:ea typeface="+mj-ea"/>
                <a:cs typeface="+mj-cs"/>
                <a:hlinkClick r:id="rId11" tooltip="Драматург"/>
              </a:rPr>
              <a:t>драматург</a:t>
            </a:r>
            <a:r>
              <a:rPr lang="ru-RU" sz="3200" dirty="0" err="1" smtClean="0">
                <a:solidFill>
                  <a:prstClr val="black"/>
                </a:solidFill>
                <a:ea typeface="+mj-ea"/>
                <a:cs typeface="+mj-cs"/>
              </a:rPr>
              <a:t>,</a:t>
            </a:r>
            <a:r>
              <a:rPr lang="ru-RU" sz="3200" dirty="0" err="1" smtClean="0">
                <a:solidFill>
                  <a:prstClr val="black"/>
                </a:solidFill>
                <a:ea typeface="+mj-ea"/>
                <a:cs typeface="+mj-cs"/>
                <a:hlinkClick r:id="rId12" tooltip="Перевод"/>
              </a:rPr>
              <a:t>переводчик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>, </a:t>
            </a:r>
            <a:r>
              <a:rPr lang="ru-RU" sz="3200" dirty="0" smtClean="0">
                <a:solidFill>
                  <a:prstClr val="black"/>
                </a:solidFill>
                <a:ea typeface="+mj-ea"/>
                <a:cs typeface="+mj-cs"/>
              </a:rPr>
              <a:t>    </a:t>
            </a:r>
            <a:r>
              <a:rPr lang="ru-RU" sz="3200" dirty="0" smtClean="0">
                <a:solidFill>
                  <a:prstClr val="black"/>
                </a:solidFill>
                <a:ea typeface="+mj-ea"/>
                <a:cs typeface="+mj-cs"/>
                <a:hlinkClick r:id="rId13" tooltip="Литературоведение"/>
              </a:rPr>
              <a:t>литературовед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>, </a:t>
            </a:r>
            <a:endParaRPr lang="ru-RU" sz="32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ru-RU" sz="3200" dirty="0" smtClean="0">
                <a:solidFill>
                  <a:prstClr val="black"/>
                </a:solidFill>
                <a:ea typeface="+mj-ea"/>
                <a:cs typeface="+mj-cs"/>
                <a:hlinkClick r:id="rId14" tooltip="Литературный критик"/>
              </a:rPr>
              <a:t>литературный 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  <a:hlinkClick r:id="rId14" tooltip="Литературный критик"/>
              </a:rPr>
              <a:t>критик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> и 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  <a:hlinkClick r:id="rId15" tooltip="История"/>
              </a:rPr>
              <a:t>историк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>. Один из основоположников русского 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  <a:hlinkClick r:id="rId16" tooltip="Символизм"/>
              </a:rPr>
              <a:t>символизма</a:t>
            </a:r>
            <a:r>
              <a:rPr lang="ru-RU" sz="3200" dirty="0">
                <a:solidFill>
                  <a:prstClr val="black"/>
                </a:solidFill>
                <a:ea typeface="+mj-ea"/>
                <a:cs typeface="+mj-cs"/>
              </a:rPr>
              <a:t>.</a:t>
            </a:r>
            <a:endParaRPr lang="ru-RU" sz="3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239000" cy="7647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Дом Юшиных</a:t>
            </a:r>
            <a:endParaRPr lang="ru-RU" dirty="0"/>
          </a:p>
        </p:txBody>
      </p:sp>
      <p:pic>
        <p:nvPicPr>
          <p:cNvPr id="37891" name="Picture 2" descr="C:\Documents and Settings\Дудин\Рабочий стол\День города\фотовыставка\виртуальная экскурсия\круг третий\Чеховстрой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881675"/>
            <a:ext cx="8964488" cy="59763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239000" cy="73269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Памятник В.И. Ленину</a:t>
            </a:r>
            <a:endParaRPr lang="ru-RU" dirty="0"/>
          </a:p>
        </p:txBody>
      </p:sp>
      <p:pic>
        <p:nvPicPr>
          <p:cNvPr id="389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648" y="718368"/>
            <a:ext cx="5868144" cy="613963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239000" cy="8367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Улица Московская</a:t>
            </a:r>
            <a:endParaRPr lang="ru-RU" dirty="0"/>
          </a:p>
        </p:txBody>
      </p:sp>
      <p:pic>
        <p:nvPicPr>
          <p:cNvPr id="41987" name="Picture 2" descr="C:\Documents and Settings\Дудин\Рабочий стол\День города\фотовыставка\виртуальная экскурсия\круг третий\31082010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944723"/>
            <a:ext cx="7884368" cy="591327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сканирование003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63" y="0"/>
            <a:ext cx="6143625" cy="67913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Москва, Серпуховская застава</a:t>
            </a:r>
            <a:endParaRPr lang="ru-RU" dirty="0"/>
          </a:p>
        </p:txBody>
      </p:sp>
      <p:pic>
        <p:nvPicPr>
          <p:cNvPr id="4" name="Содержимое 3" descr="3553158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29225"/>
            <a:ext cx="8229600" cy="386791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338664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 descr="https://upload.wikimedia.org/wikipedia/commons/thumb/7/78/Nuvola_arrow_right.svg/12px-Nuvola_arrow_right.svg.png">
            <a:hlinkClick r:id="rId3" tooltip="#Философия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1150" y="152400"/>
            <a:ext cx="114300" cy="1143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932040" y="1700808"/>
            <a:ext cx="3456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Лев Николаевич Толстой – великий русский писатель, умер  20 ноября 1910 года</a:t>
            </a:r>
            <a:endParaRPr lang="ru-RU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9170059" cy="5752436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14092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al_chepelevo1_9703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62289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канирование0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04056"/>
            <a:ext cx="9244072" cy="558924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85</Words>
  <Application>Microsoft Office PowerPoint</Application>
  <PresentationFormat>Экран (4:3)</PresentationFormat>
  <Paragraphs>26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Что не увидел Брюсов…</vt:lpstr>
      <vt:lpstr>Слайд 2</vt:lpstr>
      <vt:lpstr>Слайд 3</vt:lpstr>
      <vt:lpstr>Москва, Серпуховская застава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Чехов прежде и теперь</vt:lpstr>
      <vt:lpstr>Слайд 13</vt:lpstr>
      <vt:lpstr>Московская, 14</vt:lpstr>
      <vt:lpstr>Призывной пункт Военкомата</vt:lpstr>
      <vt:lpstr>Лопасненское почтово-телеграфное отделение</vt:lpstr>
      <vt:lpstr>Московская, 22</vt:lpstr>
      <vt:lpstr>Вневедомственная охрана</vt:lpstr>
      <vt:lpstr>Московская, 38</vt:lpstr>
      <vt:lpstr>Почтовая, 27</vt:lpstr>
      <vt:lpstr>Московская, 40</vt:lpstr>
      <vt:lpstr>Гарнаева, 20</vt:lpstr>
      <vt:lpstr>Школа №6</vt:lpstr>
      <vt:lpstr>Церковь Иоанна Предтечи</vt:lpstr>
      <vt:lpstr>Усадьба Свербеевых</vt:lpstr>
      <vt:lpstr>Солнышевская школа</vt:lpstr>
      <vt:lpstr>Слайд 27</vt:lpstr>
      <vt:lpstr>Музей писем А.П. Чехова</vt:lpstr>
      <vt:lpstr>Слайд 29</vt:lpstr>
      <vt:lpstr>Дом Юшиных</vt:lpstr>
      <vt:lpstr>Памятник В.И. Ленину</vt:lpstr>
      <vt:lpstr>Улица Московская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 Брюсова до наших дней…</dc:title>
  <dc:creator>пк</dc:creator>
  <cp:lastModifiedBy>пк</cp:lastModifiedBy>
  <cp:revision>15</cp:revision>
  <dcterms:created xsi:type="dcterms:W3CDTF">2015-09-10T11:03:12Z</dcterms:created>
  <dcterms:modified xsi:type="dcterms:W3CDTF">2015-10-29T08:18:28Z</dcterms:modified>
</cp:coreProperties>
</file>